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6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8" name="Shape 8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2" name="Shape 14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8" name="Shape 14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4" name="Shape 154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0" name="Shape 16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6" name="Shape 16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2" name="Shape 17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8" name="Shape 17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4" name="Shape 184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0" name="Shape 19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6" name="Shape 19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" name="Shape 94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2" name="Shape 20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8" name="Shape 20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4" name="Shape 214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0" name="Shape 22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6" name="Shape 22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2" name="Shape 23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8" name="Shape 23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0" name="Shape 10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6" name="Shape 10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2" name="Shape 11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8" name="Shape 11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4" name="Shape 124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0" name="Shape 13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6" name="Shape 13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picTx">
  <p:cSld name="Picture with Caption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69" name="Shape 69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Shape 7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Shape 7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Shape 7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Shape 7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x">
  <p:cSld name="Title and Vertical 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76" name="Shape 76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Shape 7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Shape 7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itleAndTx">
  <p:cSld name="Vertical Title and 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82" name="Shape 8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Shape 8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Shape 8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Shape 8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7" name="Shape 1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Shape 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23" name="Shape 2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Shape 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Shape 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29" name="Shape 29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rgbClr val="888888"/>
              </a:buClr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Shape 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Shape 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Shape 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Obj">
  <p:cSld name="Two Conte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35" name="Shape 3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Shape 3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Shape 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Shape 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TxTwoObj">
  <p:cSld name="Comparison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42" name="Shape 4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Shape 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51" name="Shape 5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ustom Layou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56" name="Shape 5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  <p:pic>
        <p:nvPicPr>
          <p:cNvPr id="59" name="Shape 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55042" y="5055996"/>
            <a:ext cx="4253545" cy="1066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Tx">
  <p:cSld name="Content with Caption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254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08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Shape 6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Shape 6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Shape 6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BBD6EE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Shape 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Shape 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www.informationisbeautiful.net/visualizations/mountains-out-of-molehills-static-version/" TargetMode="External"/><Relationship Id="rId4" Type="http://schemas.openxmlformats.org/officeDocument/2006/relationships/image" Target="../media/image15.png"/><Relationship Id="rId5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g"/><Relationship Id="rId4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jpg"/><Relationship Id="rId4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jpg"/><Relationship Id="rId4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jpg"/><Relationship Id="rId4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jpg"/><Relationship Id="rId4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jpg"/><Relationship Id="rId4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Relationship Id="rId4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jpg"/><Relationship Id="rId4" Type="http://schemas.openxmlformats.org/officeDocument/2006/relationships/image" Target="../media/image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jpg"/><Relationship Id="rId4" Type="http://schemas.openxmlformats.org/officeDocument/2006/relationships/image" Target="../media/image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jpg"/><Relationship Id="rId4" Type="http://schemas.openxmlformats.org/officeDocument/2006/relationships/image" Target="../media/image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jpg"/><Relationship Id="rId4" Type="http://schemas.openxmlformats.org/officeDocument/2006/relationships/image" Target="../media/image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jpg"/><Relationship Id="rId4" Type="http://schemas.openxmlformats.org/officeDocument/2006/relationships/image" Target="../media/image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jpg"/><Relationship Id="rId4" Type="http://schemas.openxmlformats.org/officeDocument/2006/relationships/image" Target="../media/image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jpg"/><Relationship Id="rId4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Shape 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08998" y="0"/>
            <a:ext cx="9272201" cy="679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Shape 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7153" y="5504864"/>
            <a:ext cx="4991471" cy="1251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Shape 1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86305" y="70338"/>
            <a:ext cx="3853359" cy="681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Shape 1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7443" y="5298538"/>
            <a:ext cx="5015942" cy="1257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Shape 1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0" y="0"/>
            <a:ext cx="9051341" cy="6847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7443" y="5298538"/>
            <a:ext cx="5015942" cy="1257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Shape 156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94" y="-1201258"/>
            <a:ext cx="12503599" cy="7082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Shape 1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7153" y="5504864"/>
            <a:ext cx="4991471" cy="1251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Shape 1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2797470" y="24785"/>
            <a:ext cx="9446044" cy="7107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7153" y="5504864"/>
            <a:ext cx="4991471" cy="1251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Shape 1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40736" y="0"/>
            <a:ext cx="9051341" cy="6847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Shape 1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7153" y="5504864"/>
            <a:ext cx="4991471" cy="1251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Shape 1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1736" y="-3492"/>
            <a:ext cx="9040702" cy="6849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Shape 1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7153" y="5504864"/>
            <a:ext cx="4991471" cy="1251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Shape 1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03704" y="-484632"/>
            <a:ext cx="10984713" cy="8264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Shape 1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7153" y="5504864"/>
            <a:ext cx="4991471" cy="1251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Shape 1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03776" y="-441198"/>
            <a:ext cx="9648080" cy="7234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Shape 1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7153" y="5504864"/>
            <a:ext cx="4991471" cy="1251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Shape 1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51632" y="-457200"/>
            <a:ext cx="9669232" cy="725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Shape 1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7153" y="5504864"/>
            <a:ext cx="4991471" cy="1251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Shape 1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90590" y="-927438"/>
            <a:ext cx="10351821" cy="7805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Shape 1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8555" y="5817996"/>
            <a:ext cx="3222107" cy="8077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Shape 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07408" y="-115908"/>
            <a:ext cx="9275298" cy="692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7153" y="5504864"/>
            <a:ext cx="4991471" cy="1251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Shape 2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76031" y="0"/>
            <a:ext cx="9064904" cy="679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Shape 2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7153" y="5838896"/>
            <a:ext cx="3659618" cy="91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Shape 2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30135" y="-91440"/>
            <a:ext cx="9540999" cy="715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Shape 2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492" y="5588077"/>
            <a:ext cx="4671253" cy="11710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Shape 2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3344" y="0"/>
            <a:ext cx="9064904" cy="679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Shape 2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7153" y="5811263"/>
            <a:ext cx="3769796" cy="9450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Shape 2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69920" y="0"/>
            <a:ext cx="9064904" cy="679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Shape 2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7153" y="5685659"/>
            <a:ext cx="4270605" cy="1070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Shape 2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09066" y="-85411"/>
            <a:ext cx="9118241" cy="6872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Shape 2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7153" y="5698220"/>
            <a:ext cx="4220524" cy="10580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Shape 2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0" y="0"/>
            <a:ext cx="9064904" cy="679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Shape 2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3994" y="5596933"/>
            <a:ext cx="4447186" cy="1114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1440" y="-1924813"/>
            <a:ext cx="12327888" cy="9337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Shape 2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7298" y="5560444"/>
            <a:ext cx="4581107" cy="11484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39823" y="0"/>
            <a:ext cx="9352162" cy="704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7153" y="5504864"/>
            <a:ext cx="4991471" cy="1251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Shape 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5635261" y="853130"/>
            <a:ext cx="6789664" cy="5091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7153" y="5504864"/>
            <a:ext cx="4991471" cy="1251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hape 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5119041" y="850972"/>
            <a:ext cx="6948407" cy="524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Shape 1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7153" y="5504864"/>
            <a:ext cx="4991471" cy="1251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Shape 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63308" y="0"/>
            <a:ext cx="3853359" cy="681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Shape 1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7589" y="5416062"/>
            <a:ext cx="4904830" cy="1229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Shape 1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0" y="0"/>
            <a:ext cx="9051341" cy="6847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Shape 1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7153" y="5476352"/>
            <a:ext cx="5105155" cy="1279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Shape 1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73839" y="100484"/>
            <a:ext cx="3853359" cy="681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7153" y="5476352"/>
            <a:ext cx="5105155" cy="1279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Shape 1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61857" y="0"/>
            <a:ext cx="3853359" cy="681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Shape 1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7443" y="5298538"/>
            <a:ext cx="5015942" cy="1257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