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Source Sans Pro"/>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SourceSansPro-italic.fntdata"/><Relationship Id="rId22" Type="http://schemas.openxmlformats.org/officeDocument/2006/relationships/font" Target="fonts/OpenSans-regular.fntdata"/><Relationship Id="rId21" Type="http://schemas.openxmlformats.org/officeDocument/2006/relationships/font" Target="fonts/SourceSansPro-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SourceSansPro-bold.fntdata"/><Relationship Id="rId18" Type="http://schemas.openxmlformats.org/officeDocument/2006/relationships/font" Target="fonts/SourceSansPr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rIns="91425" wrap="square"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rIns="91425" wrap="square"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95" name="Shape 9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58" name="Shape 15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4" name="Shape 164"/>
          <p:cNvSpPr txBox="1"/>
          <p:nvPr>
            <p:ph idx="1" type="body"/>
          </p:nvPr>
        </p:nvSpPr>
        <p:spPr>
          <a:xfrm>
            <a:off x="685800" y="4400550"/>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So pick one from here.</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Oh and after you finish looking through this slide we’ve got another ten just as long.</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That means you can have exactly what you want!</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Well… This just got a whole lot more complex and stressful.</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Suddenly our free vacation just became a chore, and your happiness level probably has gone down a bit.</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0" name="Shape 170"/>
          <p:cNvSpPr txBox="1"/>
          <p:nvPr>
            <p:ph idx="1" type="body"/>
          </p:nvPr>
        </p:nvSpPr>
        <p:spPr>
          <a:xfrm>
            <a:off x="685800" y="4400550"/>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You can pick from this list pretty quickly, and while it may not be the exact “perfect” vacation you have in your mind, but science shows us you’ll be happier picking from this list than you’ll be picking from the others.  Including the longer list.</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75" name="Shape 17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02" name="Shape 10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09" name="Shape 10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15" name="Shape 11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22" name="Shape 12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29" name="Shape 12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37" name="Shape 13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44" name="Shape 14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51" name="Shape 15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Slide">
    <p:bg>
      <p:bgPr>
        <a:solidFill>
          <a:schemeClr val="lt2"/>
        </a:solidFill>
      </p:bgPr>
    </p:bg>
    <p:spTree>
      <p:nvGrpSpPr>
        <p:cNvPr id="16" name="Shape 16"/>
        <p:cNvGrpSpPr/>
        <p:nvPr/>
      </p:nvGrpSpPr>
      <p:grpSpPr>
        <a:xfrm>
          <a:off x="0" y="0"/>
          <a:ext cx="0" cy="0"/>
          <a:chOff x="0" y="0"/>
          <a:chExt cx="0" cy="0"/>
        </a:xfrm>
      </p:grpSpPr>
      <p:sp>
        <p:nvSpPr>
          <p:cNvPr id="17" name="Shape 17"/>
          <p:cNvSpPr txBox="1"/>
          <p:nvPr>
            <p:ph type="ctrTitle"/>
          </p:nvPr>
        </p:nvSpPr>
        <p:spPr>
          <a:xfrm>
            <a:off x="1915128" y="1788454"/>
            <a:ext cx="8361229" cy="2098226"/>
          </a:xfrm>
          <a:prstGeom prst="rect">
            <a:avLst/>
          </a:prstGeom>
          <a:noFill/>
          <a:ln>
            <a:noFill/>
          </a:ln>
        </p:spPr>
        <p:txBody>
          <a:bodyPr anchorCtr="0" anchor="b" bIns="91425" lIns="91425" rIns="91425" wrap="square" tIns="91425"/>
          <a:lstStyle>
            <a:lvl1pPr indent="0" lvl="0" marL="0" marR="0" rtl="0" algn="ctr">
              <a:lnSpc>
                <a:spcPct val="89000"/>
              </a:lnSpc>
              <a:spcBef>
                <a:spcPts val="0"/>
              </a:spcBef>
              <a:buClr>
                <a:schemeClr val="dk2"/>
              </a:buClr>
              <a:buFont typeface="Source Sans Pro"/>
              <a:buNone/>
              <a:defRPr b="0" i="0" sz="72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 name="Shape 18"/>
          <p:cNvSpPr txBox="1"/>
          <p:nvPr>
            <p:ph idx="1" type="subTitle"/>
          </p:nvPr>
        </p:nvSpPr>
        <p:spPr>
          <a:xfrm>
            <a:off x="2679906" y="3956279"/>
            <a:ext cx="6831673" cy="1086237"/>
          </a:xfrm>
          <a:prstGeom prst="rect">
            <a:avLst/>
          </a:prstGeom>
          <a:noFill/>
          <a:ln>
            <a:noFill/>
          </a:ln>
        </p:spPr>
        <p:txBody>
          <a:bodyPr anchorCtr="0" anchor="t" bIns="91425" lIns="91425" rIns="91425" wrap="square" tIns="91425"/>
          <a:lstStyle>
            <a:lvl1pPr indent="0" lvl="0" marL="0" marR="0" rtl="0" algn="ctr">
              <a:lnSpc>
                <a:spcPct val="112000"/>
              </a:lnSpc>
              <a:spcBef>
                <a:spcPts val="0"/>
              </a:spcBef>
              <a:spcAft>
                <a:spcPts val="0"/>
              </a:spcAft>
              <a:buClr>
                <a:schemeClr val="dk2"/>
              </a:buClr>
              <a:buFont typeface="Source Sans Pro"/>
              <a:buNone/>
              <a:defRPr b="0" i="0" sz="2300" u="none" cap="none" strike="noStrike">
                <a:solidFill>
                  <a:schemeClr val="dk2"/>
                </a:solidFill>
                <a:latin typeface="Source Sans Pro"/>
                <a:ea typeface="Source Sans Pro"/>
                <a:cs typeface="Source Sans Pro"/>
                <a:sym typeface="Source Sans Pro"/>
              </a:defRPr>
            </a:lvl1pPr>
            <a:lvl2pPr indent="0" lvl="1" marL="457200" marR="0" rtl="0" algn="ctr">
              <a:lnSpc>
                <a:spcPct val="94000"/>
              </a:lnSpc>
              <a:spcBef>
                <a:spcPts val="500"/>
              </a:spcBef>
              <a:spcAft>
                <a:spcPts val="200"/>
              </a:spcAft>
              <a:buClr>
                <a:schemeClr val="dk2"/>
              </a:buClr>
              <a:buFont typeface="Source Sans Pro"/>
              <a:buNone/>
              <a:defRPr b="0" i="1" sz="2000" u="none" cap="none" strike="noStrike">
                <a:solidFill>
                  <a:schemeClr val="dk2"/>
                </a:solidFill>
                <a:latin typeface="Source Sans Pro"/>
                <a:ea typeface="Source Sans Pro"/>
                <a:cs typeface="Source Sans Pro"/>
                <a:sym typeface="Source Sans Pro"/>
              </a:defRPr>
            </a:lvl2pPr>
            <a:lvl3pPr indent="0" lvl="2" marL="914400" marR="0" rtl="0" algn="ctr">
              <a:lnSpc>
                <a:spcPct val="94000"/>
              </a:lnSpc>
              <a:spcBef>
                <a:spcPts val="500"/>
              </a:spcBef>
              <a:spcAft>
                <a:spcPts val="200"/>
              </a:spcAft>
              <a:buClr>
                <a:schemeClr val="dk2"/>
              </a:buClr>
              <a:buFont typeface="Source Sans Pro"/>
              <a:buNone/>
              <a:defRPr b="0" i="0" sz="1800" u="none" cap="none" strike="noStrike">
                <a:solidFill>
                  <a:schemeClr val="dk2"/>
                </a:solidFill>
                <a:latin typeface="Source Sans Pro"/>
                <a:ea typeface="Source Sans Pro"/>
                <a:cs typeface="Source Sans Pro"/>
                <a:sym typeface="Source Sans Pro"/>
              </a:defRPr>
            </a:lvl3pPr>
            <a:lvl4pPr indent="0" lvl="3" marL="1371600" marR="0" rtl="0" algn="ctr">
              <a:lnSpc>
                <a:spcPct val="94000"/>
              </a:lnSpc>
              <a:spcBef>
                <a:spcPts val="500"/>
              </a:spcBef>
              <a:spcAft>
                <a:spcPts val="200"/>
              </a:spcAft>
              <a:buClr>
                <a:schemeClr val="dk2"/>
              </a:buClr>
              <a:buFont typeface="Source Sans Pro"/>
              <a:buNone/>
              <a:defRPr b="0" i="1" sz="1600" u="none" cap="none" strike="noStrike">
                <a:solidFill>
                  <a:schemeClr val="dk2"/>
                </a:solidFill>
                <a:latin typeface="Source Sans Pro"/>
                <a:ea typeface="Source Sans Pro"/>
                <a:cs typeface="Source Sans Pro"/>
                <a:sym typeface="Source Sans Pro"/>
              </a:defRPr>
            </a:lvl4pPr>
            <a:lvl5pPr indent="0" lvl="4" marL="1828800" marR="0" rtl="0" algn="ctr">
              <a:lnSpc>
                <a:spcPct val="94000"/>
              </a:lnSpc>
              <a:spcBef>
                <a:spcPts val="500"/>
              </a:spcBef>
              <a:spcAft>
                <a:spcPts val="200"/>
              </a:spcAft>
              <a:buClr>
                <a:schemeClr val="dk2"/>
              </a:buClr>
              <a:buFont typeface="Source Sans Pro"/>
              <a:buNone/>
              <a:defRPr b="0" i="0" sz="1600" u="none" cap="none" strike="noStrike">
                <a:solidFill>
                  <a:schemeClr val="dk2"/>
                </a:solidFill>
                <a:latin typeface="Source Sans Pro"/>
                <a:ea typeface="Source Sans Pro"/>
                <a:cs typeface="Source Sans Pro"/>
                <a:sym typeface="Source Sans Pro"/>
              </a:defRPr>
            </a:lvl5pPr>
            <a:lvl6pPr indent="0" lvl="5" marL="2286000" marR="0" rtl="0" algn="ctr">
              <a:lnSpc>
                <a:spcPct val="94000"/>
              </a:lnSpc>
              <a:spcBef>
                <a:spcPts val="500"/>
              </a:spcBef>
              <a:spcAft>
                <a:spcPts val="200"/>
              </a:spcAft>
              <a:buClr>
                <a:schemeClr val="dk2"/>
              </a:buClr>
              <a:buFont typeface="Source Sans Pro"/>
              <a:buNone/>
              <a:defRPr b="0" i="1" sz="1600" u="none" cap="none" strike="noStrike">
                <a:solidFill>
                  <a:schemeClr val="dk2"/>
                </a:solidFill>
                <a:latin typeface="Source Sans Pro"/>
                <a:ea typeface="Source Sans Pro"/>
                <a:cs typeface="Source Sans Pro"/>
                <a:sym typeface="Source Sans Pro"/>
              </a:defRPr>
            </a:lvl6pPr>
            <a:lvl7pPr indent="0" lvl="6" marL="2743200" marR="0" rtl="0" algn="ctr">
              <a:lnSpc>
                <a:spcPct val="94000"/>
              </a:lnSpc>
              <a:spcBef>
                <a:spcPts val="500"/>
              </a:spcBef>
              <a:spcAft>
                <a:spcPts val="200"/>
              </a:spcAft>
              <a:buClr>
                <a:schemeClr val="dk2"/>
              </a:buClr>
              <a:buFont typeface="Source Sans Pro"/>
              <a:buNone/>
              <a:defRPr b="0" i="0" sz="1600" u="none" cap="none" strike="noStrike">
                <a:solidFill>
                  <a:schemeClr val="dk2"/>
                </a:solidFill>
                <a:latin typeface="Source Sans Pro"/>
                <a:ea typeface="Source Sans Pro"/>
                <a:cs typeface="Source Sans Pro"/>
                <a:sym typeface="Source Sans Pro"/>
              </a:defRPr>
            </a:lvl7pPr>
            <a:lvl8pPr indent="0" lvl="7" marL="3200400" marR="0" rtl="0" algn="ctr">
              <a:lnSpc>
                <a:spcPct val="94000"/>
              </a:lnSpc>
              <a:spcBef>
                <a:spcPts val="500"/>
              </a:spcBef>
              <a:spcAft>
                <a:spcPts val="200"/>
              </a:spcAft>
              <a:buClr>
                <a:schemeClr val="dk2"/>
              </a:buClr>
              <a:buFont typeface="Source Sans Pro"/>
              <a:buNone/>
              <a:defRPr b="0" i="1" sz="1600" u="none" cap="none" strike="noStrike">
                <a:solidFill>
                  <a:schemeClr val="dk2"/>
                </a:solidFill>
                <a:latin typeface="Source Sans Pro"/>
                <a:ea typeface="Source Sans Pro"/>
                <a:cs typeface="Source Sans Pro"/>
                <a:sym typeface="Source Sans Pro"/>
              </a:defRPr>
            </a:lvl8pPr>
            <a:lvl9pPr indent="0" lvl="8" marL="3657600" marR="0" rtl="0" algn="ctr">
              <a:lnSpc>
                <a:spcPct val="94000"/>
              </a:lnSpc>
              <a:spcBef>
                <a:spcPts val="500"/>
              </a:spcBef>
              <a:spcAft>
                <a:spcPts val="200"/>
              </a:spcAft>
              <a:buClr>
                <a:schemeClr val="dk2"/>
              </a:buClr>
              <a:buFont typeface="Source Sans Pro"/>
              <a:buNone/>
              <a:defRPr b="0" i="0" sz="1600" u="none" cap="none" strike="noStrike">
                <a:solidFill>
                  <a:schemeClr val="dk2"/>
                </a:solidFill>
                <a:latin typeface="Source Sans Pro"/>
                <a:ea typeface="Source Sans Pro"/>
                <a:cs typeface="Source Sans Pro"/>
                <a:sym typeface="Source Sans Pro"/>
              </a:defRPr>
            </a:lvl9pPr>
          </a:lstStyle>
          <a:p/>
        </p:txBody>
      </p:sp>
      <p:sp>
        <p:nvSpPr>
          <p:cNvPr id="19" name="Shape 19"/>
          <p:cNvSpPr txBox="1"/>
          <p:nvPr>
            <p:ph idx="10" type="dt"/>
          </p:nvPr>
        </p:nvSpPr>
        <p:spPr>
          <a:xfrm>
            <a:off x="752858" y="6453386"/>
            <a:ext cx="1607944" cy="40461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20" name="Shape 20"/>
          <p:cNvSpPr txBox="1"/>
          <p:nvPr>
            <p:ph idx="11" type="ftr"/>
          </p:nvPr>
        </p:nvSpPr>
        <p:spPr>
          <a:xfrm>
            <a:off x="2584054" y="6453386"/>
            <a:ext cx="7023377" cy="404614"/>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21" name="Shape 21"/>
          <p:cNvSpPr txBox="1"/>
          <p:nvPr>
            <p:ph idx="12" type="sldNum"/>
          </p:nvPr>
        </p:nvSpPr>
        <p:spPr>
          <a:xfrm>
            <a:off x="9830683" y="6453386"/>
            <a:ext cx="1596292" cy="40461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2"/>
                </a:solidFill>
                <a:latin typeface="Source Sans Pro"/>
                <a:ea typeface="Source Sans Pro"/>
                <a:cs typeface="Source Sans Pro"/>
                <a:sym typeface="Source Sans Pro"/>
              </a:rPr>
              <a:t>‹#›</a:t>
            </a:fld>
          </a:p>
        </p:txBody>
      </p:sp>
      <p:grpSp>
        <p:nvGrpSpPr>
          <p:cNvPr id="22" name="Shape 22"/>
          <p:cNvGrpSpPr/>
          <p:nvPr/>
        </p:nvGrpSpPr>
        <p:grpSpPr>
          <a:xfrm>
            <a:off x="752858" y="744469"/>
            <a:ext cx="10674117" cy="5349671"/>
            <a:chOff x="752858" y="744469"/>
            <a:chExt cx="10674117" cy="5349671"/>
          </a:xfrm>
        </p:grpSpPr>
        <p:sp>
          <p:nvSpPr>
            <p:cNvPr id="23" name="Shape 23"/>
            <p:cNvSpPr/>
            <p:nvPr/>
          </p:nvSpPr>
          <p:spPr>
            <a:xfrm>
              <a:off x="8151962" y="1685652"/>
              <a:ext cx="3275013" cy="4408488"/>
            </a:xfrm>
            <a:custGeom>
              <a:pathLst>
                <a:path extrusionOk="0" h="120000" w="120000">
                  <a:moveTo>
                    <a:pt x="105132" y="0"/>
                  </a:moveTo>
                  <a:lnTo>
                    <a:pt x="120000" y="0"/>
                  </a:lnTo>
                  <a:lnTo>
                    <a:pt x="120000" y="120000"/>
                  </a:lnTo>
                  <a:lnTo>
                    <a:pt x="0" y="120000"/>
                  </a:lnTo>
                  <a:lnTo>
                    <a:pt x="0" y="109512"/>
                  </a:lnTo>
                  <a:lnTo>
                    <a:pt x="105132" y="109524"/>
                  </a:lnTo>
                  <a:lnTo>
                    <a:pt x="105132" y="0"/>
                  </a:lnTo>
                  <a:close/>
                </a:path>
              </a:pathLst>
            </a:custGeom>
            <a:solidFill>
              <a:schemeClr val="dk2"/>
            </a:solidFill>
            <a:ln>
              <a:noFill/>
            </a:ln>
          </p:spPr>
        </p:sp>
        <p:sp>
          <p:nvSpPr>
            <p:cNvPr id="24" name="Shape 24"/>
            <p:cNvSpPr/>
            <p:nvPr/>
          </p:nvSpPr>
          <p:spPr>
            <a:xfrm rot="10800000">
              <a:off x="752858" y="744469"/>
              <a:ext cx="3275668" cy="4408488"/>
            </a:xfrm>
            <a:custGeom>
              <a:pathLst>
                <a:path extrusionOk="0" h="120000" w="120000">
                  <a:moveTo>
                    <a:pt x="105134" y="0"/>
                  </a:moveTo>
                  <a:lnTo>
                    <a:pt x="120000" y="0"/>
                  </a:lnTo>
                  <a:lnTo>
                    <a:pt x="120000" y="120000"/>
                  </a:lnTo>
                  <a:lnTo>
                    <a:pt x="23" y="120000"/>
                  </a:lnTo>
                  <a:cubicBezTo>
                    <a:pt x="-23" y="116376"/>
                    <a:pt x="47" y="113124"/>
                    <a:pt x="0" y="109500"/>
                  </a:cubicBezTo>
                  <a:lnTo>
                    <a:pt x="105134" y="109536"/>
                  </a:lnTo>
                  <a:lnTo>
                    <a:pt x="105134" y="0"/>
                  </a:lnTo>
                  <a:close/>
                </a:path>
              </a:pathLst>
            </a:cu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81" name="Shape 81"/>
        <p:cNvGrpSpPr/>
        <p:nvPr/>
      </p:nvGrpSpPr>
      <p:grpSpPr>
        <a:xfrm>
          <a:off x="0" y="0"/>
          <a:ext cx="0" cy="0"/>
          <a:chOff x="0" y="0"/>
          <a:chExt cx="0" cy="0"/>
        </a:xfrm>
      </p:grpSpPr>
      <p:sp>
        <p:nvSpPr>
          <p:cNvPr id="82" name="Shape 82"/>
          <p:cNvSpPr txBox="1"/>
          <p:nvPr>
            <p:ph type="title"/>
          </p:nvPr>
        </p:nvSpPr>
        <p:spPr>
          <a:xfrm>
            <a:off x="1371600" y="685800"/>
            <a:ext cx="9601200" cy="1485900"/>
          </a:xfrm>
          <a:prstGeom prst="rect">
            <a:avLst/>
          </a:prstGeom>
          <a:noFill/>
          <a:ln>
            <a:noFill/>
          </a:ln>
        </p:spPr>
        <p:txBody>
          <a:bodyPr anchorCtr="0" anchor="t" bIns="91425" lIns="91425" rIns="91425" wrap="square" tIns="91425"/>
          <a:lstStyle>
            <a:lvl1pPr indent="0" lvl="0" marL="0" marR="0" rtl="0" algn="l">
              <a:lnSpc>
                <a:spcPct val="89000"/>
              </a:lnSpc>
              <a:spcBef>
                <a:spcPts val="0"/>
              </a:spcBef>
              <a:buClr>
                <a:schemeClr val="dk2"/>
              </a:buClr>
              <a:buFont typeface="Source Sans Pro"/>
              <a:buNone/>
              <a:defRPr b="0" i="0" sz="44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3" name="Shape 83"/>
          <p:cNvSpPr txBox="1"/>
          <p:nvPr>
            <p:ph idx="1" type="body"/>
          </p:nvPr>
        </p:nvSpPr>
        <p:spPr>
          <a:xfrm rot="5400000">
            <a:off x="4386262" y="-719138"/>
            <a:ext cx="3571875" cy="9601200"/>
          </a:xfrm>
          <a:prstGeom prst="rect">
            <a:avLst/>
          </a:prstGeom>
          <a:noFill/>
          <a:ln>
            <a:noFill/>
          </a:ln>
        </p:spPr>
        <p:txBody>
          <a:bodyPr anchorCtr="0" anchor="t" bIns="91425" lIns="91425" rIns="91425" wrap="square" tIns="91425"/>
          <a:lstStyle>
            <a:lvl1pPr indent="-257048" lvl="0" marL="384048" marR="0" rtl="0" algn="l">
              <a:lnSpc>
                <a:spcPct val="94000"/>
              </a:lnSpc>
              <a:spcBef>
                <a:spcPts val="1000"/>
              </a:spcBef>
              <a:spcAft>
                <a:spcPts val="200"/>
              </a:spcAft>
              <a:buClr>
                <a:schemeClr val="dk2"/>
              </a:buClr>
              <a:buSzPct val="100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266700" lvl="1" marL="914400" marR="0" rtl="0" algn="l">
              <a:lnSpc>
                <a:spcPct val="94000"/>
              </a:lnSpc>
              <a:spcBef>
                <a:spcPts val="500"/>
              </a:spcBef>
              <a:spcAft>
                <a:spcPts val="200"/>
              </a:spcAft>
              <a:buClr>
                <a:schemeClr val="dk2"/>
              </a:buClr>
              <a:buSzPct val="100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279400" lvl="2" marL="1371600" marR="0" rtl="0" algn="l">
              <a:lnSpc>
                <a:spcPct val="94000"/>
              </a:lnSpc>
              <a:spcBef>
                <a:spcPts val="500"/>
              </a:spcBef>
              <a:spcAft>
                <a:spcPts val="200"/>
              </a:spcAft>
              <a:buClr>
                <a:schemeClr val="dk2"/>
              </a:buClr>
              <a:buSzPct val="1000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279400" lvl="3" marL="1828800" marR="0" rtl="0" algn="l">
              <a:lnSpc>
                <a:spcPct val="94000"/>
              </a:lnSpc>
              <a:spcBef>
                <a:spcPts val="500"/>
              </a:spcBef>
              <a:spcAft>
                <a:spcPts val="200"/>
              </a:spcAft>
              <a:buClr>
                <a:schemeClr val="dk2"/>
              </a:buClr>
              <a:buSzPct val="1000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292100" lvl="4" marL="2286000" marR="0" rtl="0" algn="l">
              <a:lnSpc>
                <a:spcPct val="94000"/>
              </a:lnSpc>
              <a:spcBef>
                <a:spcPts val="500"/>
              </a:spcBef>
              <a:spcAft>
                <a:spcPts val="200"/>
              </a:spcAft>
              <a:buClr>
                <a:schemeClr val="dk2"/>
              </a:buClr>
              <a:buSzPct val="1000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292100" lvl="5" marL="2743200" marR="0" rtl="0" algn="l">
              <a:lnSpc>
                <a:spcPct val="94000"/>
              </a:lnSpc>
              <a:spcBef>
                <a:spcPts val="500"/>
              </a:spcBef>
              <a:spcAft>
                <a:spcPts val="200"/>
              </a:spcAft>
              <a:buClr>
                <a:schemeClr val="dk2"/>
              </a:buClr>
              <a:buSzPct val="1000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04800" lvl="6" marL="32004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04800" lvl="7" marL="3657600" marR="0" rtl="0" algn="l">
              <a:lnSpc>
                <a:spcPct val="94000"/>
              </a:lnSpc>
              <a:spcBef>
                <a:spcPts val="5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04800" lvl="8" marL="41148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84" name="Shape 84"/>
          <p:cNvSpPr txBox="1"/>
          <p:nvPr>
            <p:ph idx="10" type="dt"/>
          </p:nvPr>
        </p:nvSpPr>
        <p:spPr>
          <a:xfrm>
            <a:off x="1390650" y="6453386"/>
            <a:ext cx="1204572"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85" name="Shape 85"/>
          <p:cNvSpPr txBox="1"/>
          <p:nvPr>
            <p:ph idx="11" type="ftr"/>
          </p:nvPr>
        </p:nvSpPr>
        <p:spPr>
          <a:xfrm>
            <a:off x="2893564" y="6453386"/>
            <a:ext cx="6280830"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86" name="Shape 86"/>
          <p:cNvSpPr txBox="1"/>
          <p:nvPr>
            <p:ph idx="12" type="sldNum"/>
          </p:nvPr>
        </p:nvSpPr>
        <p:spPr>
          <a:xfrm>
            <a:off x="9472736" y="6453386"/>
            <a:ext cx="1596292" cy="40461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chemeClr val="dk2"/>
                </a:solidFill>
                <a:latin typeface="Source Sans Pro"/>
                <a:ea typeface="Source Sans Pro"/>
                <a:cs typeface="Source Sans Pro"/>
                <a:sym typeface="Source Sans Pro"/>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87" name="Shape 87"/>
        <p:cNvGrpSpPr/>
        <p:nvPr/>
      </p:nvGrpSpPr>
      <p:grpSpPr>
        <a:xfrm>
          <a:off x="0" y="0"/>
          <a:ext cx="0" cy="0"/>
          <a:chOff x="0" y="0"/>
          <a:chExt cx="0" cy="0"/>
        </a:xfrm>
      </p:grpSpPr>
      <p:sp>
        <p:nvSpPr>
          <p:cNvPr id="88" name="Shape 88"/>
          <p:cNvSpPr txBox="1"/>
          <p:nvPr>
            <p:ph type="title"/>
          </p:nvPr>
        </p:nvSpPr>
        <p:spPr>
          <a:xfrm rot="5400000">
            <a:off x="7757822" y="2462895"/>
            <a:ext cx="5243244" cy="1565766"/>
          </a:xfrm>
          <a:prstGeom prst="rect">
            <a:avLst/>
          </a:prstGeom>
          <a:noFill/>
          <a:ln>
            <a:noFill/>
          </a:ln>
        </p:spPr>
        <p:txBody>
          <a:bodyPr anchorCtr="0" anchor="t" bIns="91425" lIns="91425" rIns="91425" wrap="square" tIns="91425"/>
          <a:lstStyle>
            <a:lvl1pPr indent="0" lvl="0" marL="0" marR="0" rtl="0" algn="l">
              <a:lnSpc>
                <a:spcPct val="89000"/>
              </a:lnSpc>
              <a:spcBef>
                <a:spcPts val="0"/>
              </a:spcBef>
              <a:buClr>
                <a:schemeClr val="dk2"/>
              </a:buClr>
              <a:buFont typeface="Source Sans Pro"/>
              <a:buNone/>
              <a:defRPr b="0" i="0" sz="44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9" name="Shape 89"/>
          <p:cNvSpPr txBox="1"/>
          <p:nvPr>
            <p:ph idx="1" type="body"/>
          </p:nvPr>
        </p:nvSpPr>
        <p:spPr>
          <a:xfrm rot="5400000">
            <a:off x="2839798" y="-844042"/>
            <a:ext cx="5243244" cy="8179641"/>
          </a:xfrm>
          <a:prstGeom prst="rect">
            <a:avLst/>
          </a:prstGeom>
          <a:noFill/>
          <a:ln>
            <a:noFill/>
          </a:ln>
        </p:spPr>
        <p:txBody>
          <a:bodyPr anchorCtr="0" anchor="t" bIns="91425" lIns="91425" rIns="91425" wrap="square" tIns="91425"/>
          <a:lstStyle>
            <a:lvl1pPr indent="-257048" lvl="0" marL="384048" marR="0" rtl="0" algn="l">
              <a:lnSpc>
                <a:spcPct val="94000"/>
              </a:lnSpc>
              <a:spcBef>
                <a:spcPts val="1000"/>
              </a:spcBef>
              <a:spcAft>
                <a:spcPts val="200"/>
              </a:spcAft>
              <a:buClr>
                <a:schemeClr val="dk2"/>
              </a:buClr>
              <a:buSzPct val="100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266700" lvl="1" marL="914400" marR="0" rtl="0" algn="l">
              <a:lnSpc>
                <a:spcPct val="94000"/>
              </a:lnSpc>
              <a:spcBef>
                <a:spcPts val="500"/>
              </a:spcBef>
              <a:spcAft>
                <a:spcPts val="200"/>
              </a:spcAft>
              <a:buClr>
                <a:schemeClr val="dk2"/>
              </a:buClr>
              <a:buSzPct val="100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279400" lvl="2" marL="1371600" marR="0" rtl="0" algn="l">
              <a:lnSpc>
                <a:spcPct val="94000"/>
              </a:lnSpc>
              <a:spcBef>
                <a:spcPts val="500"/>
              </a:spcBef>
              <a:spcAft>
                <a:spcPts val="200"/>
              </a:spcAft>
              <a:buClr>
                <a:schemeClr val="dk2"/>
              </a:buClr>
              <a:buSzPct val="1000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279400" lvl="3" marL="1828800" marR="0" rtl="0" algn="l">
              <a:lnSpc>
                <a:spcPct val="94000"/>
              </a:lnSpc>
              <a:spcBef>
                <a:spcPts val="500"/>
              </a:spcBef>
              <a:spcAft>
                <a:spcPts val="200"/>
              </a:spcAft>
              <a:buClr>
                <a:schemeClr val="dk2"/>
              </a:buClr>
              <a:buSzPct val="1000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292100" lvl="4" marL="2286000" marR="0" rtl="0" algn="l">
              <a:lnSpc>
                <a:spcPct val="94000"/>
              </a:lnSpc>
              <a:spcBef>
                <a:spcPts val="500"/>
              </a:spcBef>
              <a:spcAft>
                <a:spcPts val="200"/>
              </a:spcAft>
              <a:buClr>
                <a:schemeClr val="dk2"/>
              </a:buClr>
              <a:buSzPct val="1000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292100" lvl="5" marL="2743200" marR="0" rtl="0" algn="l">
              <a:lnSpc>
                <a:spcPct val="94000"/>
              </a:lnSpc>
              <a:spcBef>
                <a:spcPts val="500"/>
              </a:spcBef>
              <a:spcAft>
                <a:spcPts val="200"/>
              </a:spcAft>
              <a:buClr>
                <a:schemeClr val="dk2"/>
              </a:buClr>
              <a:buSzPct val="1000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04800" lvl="6" marL="32004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04800" lvl="7" marL="3657600" marR="0" rtl="0" algn="l">
              <a:lnSpc>
                <a:spcPct val="94000"/>
              </a:lnSpc>
              <a:spcBef>
                <a:spcPts val="5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04800" lvl="8" marL="41148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90" name="Shape 90"/>
          <p:cNvSpPr txBox="1"/>
          <p:nvPr>
            <p:ph idx="10" type="dt"/>
          </p:nvPr>
        </p:nvSpPr>
        <p:spPr>
          <a:xfrm>
            <a:off x="1390650" y="6453386"/>
            <a:ext cx="1204572"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91" name="Shape 91"/>
          <p:cNvSpPr txBox="1"/>
          <p:nvPr>
            <p:ph idx="11" type="ftr"/>
          </p:nvPr>
        </p:nvSpPr>
        <p:spPr>
          <a:xfrm>
            <a:off x="2893564" y="6453386"/>
            <a:ext cx="6280830"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92" name="Shape 92"/>
          <p:cNvSpPr txBox="1"/>
          <p:nvPr>
            <p:ph idx="12" type="sldNum"/>
          </p:nvPr>
        </p:nvSpPr>
        <p:spPr>
          <a:xfrm>
            <a:off x="9472736" y="6453386"/>
            <a:ext cx="1596292" cy="40461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chemeClr val="dk2"/>
                </a:solidFill>
                <a:latin typeface="Source Sans Pro"/>
                <a:ea typeface="Source Sans Pro"/>
                <a:cs typeface="Source Sans Pro"/>
                <a:sym typeface="Source Sans Pro"/>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1371600" y="685800"/>
            <a:ext cx="9601200" cy="1485900"/>
          </a:xfrm>
          <a:prstGeom prst="rect">
            <a:avLst/>
          </a:prstGeom>
          <a:noFill/>
          <a:ln>
            <a:noFill/>
          </a:ln>
        </p:spPr>
        <p:txBody>
          <a:bodyPr anchorCtr="0" anchor="t" bIns="91425" lIns="91425" rIns="91425" wrap="square" tIns="91425"/>
          <a:lstStyle>
            <a:lvl1pPr indent="0" lvl="0" marL="0" marR="0" rtl="0" algn="l">
              <a:lnSpc>
                <a:spcPct val="89000"/>
              </a:lnSpc>
              <a:spcBef>
                <a:spcPts val="0"/>
              </a:spcBef>
              <a:buClr>
                <a:schemeClr val="dk2"/>
              </a:buClr>
              <a:buFont typeface="Source Sans Pro"/>
              <a:buNone/>
              <a:defRPr b="0" i="0" sz="44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1371600" y="2286000"/>
            <a:ext cx="9601200" cy="3581400"/>
          </a:xfrm>
          <a:prstGeom prst="rect">
            <a:avLst/>
          </a:prstGeom>
          <a:noFill/>
          <a:ln>
            <a:noFill/>
          </a:ln>
        </p:spPr>
        <p:txBody>
          <a:bodyPr anchorCtr="0" anchor="t" bIns="91425" lIns="91425" rIns="91425" wrap="square" tIns="91425"/>
          <a:lstStyle>
            <a:lvl1pPr indent="-257048" lvl="0" marL="384048" marR="0" rtl="0" algn="l">
              <a:lnSpc>
                <a:spcPct val="94000"/>
              </a:lnSpc>
              <a:spcBef>
                <a:spcPts val="1000"/>
              </a:spcBef>
              <a:spcAft>
                <a:spcPts val="200"/>
              </a:spcAft>
              <a:buClr>
                <a:schemeClr val="dk2"/>
              </a:buClr>
              <a:buSzPct val="100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266700" lvl="1" marL="914400" marR="0" rtl="0" algn="l">
              <a:lnSpc>
                <a:spcPct val="94000"/>
              </a:lnSpc>
              <a:spcBef>
                <a:spcPts val="500"/>
              </a:spcBef>
              <a:spcAft>
                <a:spcPts val="200"/>
              </a:spcAft>
              <a:buClr>
                <a:schemeClr val="dk2"/>
              </a:buClr>
              <a:buSzPct val="100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279400" lvl="2" marL="1371600" marR="0" rtl="0" algn="l">
              <a:lnSpc>
                <a:spcPct val="94000"/>
              </a:lnSpc>
              <a:spcBef>
                <a:spcPts val="500"/>
              </a:spcBef>
              <a:spcAft>
                <a:spcPts val="200"/>
              </a:spcAft>
              <a:buClr>
                <a:schemeClr val="dk2"/>
              </a:buClr>
              <a:buSzPct val="1000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279400" lvl="3" marL="1828800" marR="0" rtl="0" algn="l">
              <a:lnSpc>
                <a:spcPct val="94000"/>
              </a:lnSpc>
              <a:spcBef>
                <a:spcPts val="500"/>
              </a:spcBef>
              <a:spcAft>
                <a:spcPts val="200"/>
              </a:spcAft>
              <a:buClr>
                <a:schemeClr val="dk2"/>
              </a:buClr>
              <a:buSzPct val="1000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292100" lvl="4" marL="2286000" marR="0" rtl="0" algn="l">
              <a:lnSpc>
                <a:spcPct val="94000"/>
              </a:lnSpc>
              <a:spcBef>
                <a:spcPts val="500"/>
              </a:spcBef>
              <a:spcAft>
                <a:spcPts val="200"/>
              </a:spcAft>
              <a:buClr>
                <a:schemeClr val="dk2"/>
              </a:buClr>
              <a:buSzPct val="1000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292100" lvl="5" marL="2743200" marR="0" rtl="0" algn="l">
              <a:lnSpc>
                <a:spcPct val="94000"/>
              </a:lnSpc>
              <a:spcBef>
                <a:spcPts val="500"/>
              </a:spcBef>
              <a:spcAft>
                <a:spcPts val="200"/>
              </a:spcAft>
              <a:buClr>
                <a:schemeClr val="dk2"/>
              </a:buClr>
              <a:buSzPct val="1000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04800" lvl="6" marL="32004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04800" lvl="7" marL="3657600" marR="0" rtl="0" algn="l">
              <a:lnSpc>
                <a:spcPct val="94000"/>
              </a:lnSpc>
              <a:spcBef>
                <a:spcPts val="5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04800" lvl="8" marL="41148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28" name="Shape 28"/>
          <p:cNvSpPr txBox="1"/>
          <p:nvPr>
            <p:ph idx="10" type="dt"/>
          </p:nvPr>
        </p:nvSpPr>
        <p:spPr>
          <a:xfrm>
            <a:off x="1390650" y="6453386"/>
            <a:ext cx="1204572" cy="40461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29" name="Shape 29"/>
          <p:cNvSpPr txBox="1"/>
          <p:nvPr>
            <p:ph idx="11" type="ftr"/>
          </p:nvPr>
        </p:nvSpPr>
        <p:spPr>
          <a:xfrm>
            <a:off x="2893564" y="6453386"/>
            <a:ext cx="6280830" cy="40461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30" name="Shape 30"/>
          <p:cNvSpPr txBox="1"/>
          <p:nvPr>
            <p:ph idx="12" type="sldNum"/>
          </p:nvPr>
        </p:nvSpPr>
        <p:spPr>
          <a:xfrm>
            <a:off x="9472736" y="6453386"/>
            <a:ext cx="1596292" cy="40461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2"/>
                </a:solidFill>
                <a:latin typeface="Source Sans Pro"/>
                <a:ea typeface="Source Sans Pro"/>
                <a:cs typeface="Source Sans Pro"/>
                <a:sym typeface="Source Sans Pro"/>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1371600" y="685800"/>
            <a:ext cx="9601200" cy="1485900"/>
          </a:xfrm>
          <a:prstGeom prst="rect">
            <a:avLst/>
          </a:prstGeom>
          <a:noFill/>
          <a:ln>
            <a:noFill/>
          </a:ln>
        </p:spPr>
        <p:txBody>
          <a:bodyPr anchorCtr="0" anchor="t" bIns="91425" lIns="91425" rIns="91425" wrap="square" tIns="91425"/>
          <a:lstStyle>
            <a:lvl1pPr indent="0" lvl="0" marL="0" marR="0" rtl="0" algn="l">
              <a:lnSpc>
                <a:spcPct val="89000"/>
              </a:lnSpc>
              <a:spcBef>
                <a:spcPts val="0"/>
              </a:spcBef>
              <a:buClr>
                <a:schemeClr val="dk2"/>
              </a:buClr>
              <a:buFont typeface="Source Sans Pro"/>
              <a:buNone/>
              <a:defRPr b="0" i="0" sz="44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0" type="dt"/>
          </p:nvPr>
        </p:nvSpPr>
        <p:spPr>
          <a:xfrm>
            <a:off x="1390650" y="6453386"/>
            <a:ext cx="1204572"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34" name="Shape 34"/>
          <p:cNvSpPr txBox="1"/>
          <p:nvPr>
            <p:ph idx="11" type="ftr"/>
          </p:nvPr>
        </p:nvSpPr>
        <p:spPr>
          <a:xfrm>
            <a:off x="2893564" y="6453386"/>
            <a:ext cx="6280830"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35" name="Shape 35"/>
          <p:cNvSpPr txBox="1"/>
          <p:nvPr>
            <p:ph idx="12" type="sldNum"/>
          </p:nvPr>
        </p:nvSpPr>
        <p:spPr>
          <a:xfrm>
            <a:off x="9472736" y="6453386"/>
            <a:ext cx="1596292" cy="40461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chemeClr val="dk2"/>
                </a:solidFill>
                <a:latin typeface="Source Sans Pro"/>
                <a:ea typeface="Source Sans Pro"/>
                <a:cs typeface="Source Sans Pro"/>
                <a:sym typeface="Source Sans Pro"/>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secHead">
  <p:cSld name="Section Header">
    <p:bg>
      <p:bgPr>
        <a:solidFill>
          <a:schemeClr val="dk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765025" y="1301360"/>
            <a:ext cx="9612971" cy="2852737"/>
          </a:xfrm>
          <a:prstGeom prst="rect">
            <a:avLst/>
          </a:prstGeom>
          <a:noFill/>
          <a:ln>
            <a:noFill/>
          </a:ln>
        </p:spPr>
        <p:txBody>
          <a:bodyPr anchorCtr="0" anchor="b" bIns="91425" lIns="91425" rIns="91425" wrap="square" tIns="91425"/>
          <a:lstStyle>
            <a:lvl1pPr indent="0" lvl="0" marL="0" marR="0" rtl="0" algn="r">
              <a:lnSpc>
                <a:spcPct val="89000"/>
              </a:lnSpc>
              <a:spcBef>
                <a:spcPts val="0"/>
              </a:spcBef>
              <a:buClr>
                <a:schemeClr val="lt2"/>
              </a:buClr>
              <a:buFont typeface="Source Sans Pro"/>
              <a:buNone/>
              <a:defRPr b="0" i="0" sz="7200" u="none" cap="none" strike="noStrike">
                <a:solidFill>
                  <a:schemeClr val="lt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765025" y="4216328"/>
            <a:ext cx="9612971" cy="1143324"/>
          </a:xfrm>
          <a:prstGeom prst="rect">
            <a:avLst/>
          </a:prstGeom>
          <a:noFill/>
          <a:ln>
            <a:noFill/>
          </a:ln>
        </p:spPr>
        <p:txBody>
          <a:bodyPr anchorCtr="0" anchor="t" bIns="91425" lIns="91425" rIns="91425" wrap="square" tIns="91425"/>
          <a:lstStyle>
            <a:lvl1pPr indent="0" lvl="0" marL="0" marR="0" rtl="0" algn="r">
              <a:lnSpc>
                <a:spcPct val="112000"/>
              </a:lnSpc>
              <a:spcBef>
                <a:spcPts val="0"/>
              </a:spcBef>
              <a:spcAft>
                <a:spcPts val="0"/>
              </a:spcAft>
              <a:buClr>
                <a:schemeClr val="lt2"/>
              </a:buClr>
              <a:buFont typeface="Source Sans Pro"/>
              <a:buNone/>
              <a:defRPr b="0" i="0" sz="2400" u="none" cap="none" strike="noStrike">
                <a:solidFill>
                  <a:schemeClr val="lt2"/>
                </a:solidFill>
                <a:latin typeface="Source Sans Pro"/>
                <a:ea typeface="Source Sans Pro"/>
                <a:cs typeface="Source Sans Pro"/>
                <a:sym typeface="Source Sans Pro"/>
              </a:defRPr>
            </a:lvl1pPr>
            <a:lvl2pPr indent="0" lvl="1" marL="457200" marR="0" rtl="0" algn="l">
              <a:lnSpc>
                <a:spcPct val="94000"/>
              </a:lnSpc>
              <a:spcBef>
                <a:spcPts val="500"/>
              </a:spcBef>
              <a:spcAft>
                <a:spcPts val="200"/>
              </a:spcAft>
              <a:buClr>
                <a:schemeClr val="lt1"/>
              </a:buClr>
              <a:buFont typeface="Source Sans Pro"/>
              <a:buNone/>
              <a:defRPr b="0" i="1" sz="2000" u="none" cap="none" strike="noStrike">
                <a:solidFill>
                  <a:schemeClr val="lt1"/>
                </a:solidFill>
                <a:latin typeface="Source Sans Pro"/>
                <a:ea typeface="Source Sans Pro"/>
                <a:cs typeface="Source Sans Pro"/>
                <a:sym typeface="Source Sans Pro"/>
              </a:defRPr>
            </a:lvl2pPr>
            <a:lvl3pPr indent="0" lvl="2" marL="914400" marR="0" rtl="0" algn="l">
              <a:lnSpc>
                <a:spcPct val="94000"/>
              </a:lnSpc>
              <a:spcBef>
                <a:spcPts val="500"/>
              </a:spcBef>
              <a:spcAft>
                <a:spcPts val="200"/>
              </a:spcAft>
              <a:buClr>
                <a:schemeClr val="lt1"/>
              </a:buClr>
              <a:buFont typeface="Source Sans Pro"/>
              <a:buNone/>
              <a:defRPr b="0" i="0" sz="1800" u="none" cap="none" strike="noStrike">
                <a:solidFill>
                  <a:schemeClr val="lt1"/>
                </a:solidFill>
                <a:latin typeface="Source Sans Pro"/>
                <a:ea typeface="Source Sans Pro"/>
                <a:cs typeface="Source Sans Pro"/>
                <a:sym typeface="Source Sans Pro"/>
              </a:defRPr>
            </a:lvl3pPr>
            <a:lvl4pPr indent="0" lvl="3" marL="1371600" marR="0" rtl="0" algn="l">
              <a:lnSpc>
                <a:spcPct val="94000"/>
              </a:lnSpc>
              <a:spcBef>
                <a:spcPts val="500"/>
              </a:spcBef>
              <a:spcAft>
                <a:spcPts val="200"/>
              </a:spcAft>
              <a:buClr>
                <a:schemeClr val="lt1"/>
              </a:buClr>
              <a:buFont typeface="Source Sans Pro"/>
              <a:buNone/>
              <a:defRPr b="0" i="1" sz="1600" u="none" cap="none" strike="noStrike">
                <a:solidFill>
                  <a:schemeClr val="lt1"/>
                </a:solidFill>
                <a:latin typeface="Source Sans Pro"/>
                <a:ea typeface="Source Sans Pro"/>
                <a:cs typeface="Source Sans Pro"/>
                <a:sym typeface="Source Sans Pro"/>
              </a:defRPr>
            </a:lvl4pPr>
            <a:lvl5pPr indent="0" lvl="4" marL="1828800" marR="0" rtl="0" algn="l">
              <a:lnSpc>
                <a:spcPct val="94000"/>
              </a:lnSpc>
              <a:spcBef>
                <a:spcPts val="500"/>
              </a:spcBef>
              <a:spcAft>
                <a:spcPts val="200"/>
              </a:spcAft>
              <a:buClr>
                <a:schemeClr val="lt1"/>
              </a:buClr>
              <a:buFont typeface="Source Sans Pro"/>
              <a:buNone/>
              <a:defRPr b="0" i="0" sz="1600" u="none" cap="none" strike="noStrike">
                <a:solidFill>
                  <a:schemeClr val="lt1"/>
                </a:solidFill>
                <a:latin typeface="Source Sans Pro"/>
                <a:ea typeface="Source Sans Pro"/>
                <a:cs typeface="Source Sans Pro"/>
                <a:sym typeface="Source Sans Pro"/>
              </a:defRPr>
            </a:lvl5pPr>
            <a:lvl6pPr indent="0" lvl="5" marL="2286000" marR="0" rtl="0" algn="l">
              <a:lnSpc>
                <a:spcPct val="94000"/>
              </a:lnSpc>
              <a:spcBef>
                <a:spcPts val="500"/>
              </a:spcBef>
              <a:spcAft>
                <a:spcPts val="200"/>
              </a:spcAft>
              <a:buClr>
                <a:schemeClr val="lt1"/>
              </a:buClr>
              <a:buFont typeface="Source Sans Pro"/>
              <a:buNone/>
              <a:defRPr b="0" i="1" sz="1600" u="none" cap="none" strike="noStrike">
                <a:solidFill>
                  <a:schemeClr val="lt1"/>
                </a:solidFill>
                <a:latin typeface="Source Sans Pro"/>
                <a:ea typeface="Source Sans Pro"/>
                <a:cs typeface="Source Sans Pro"/>
                <a:sym typeface="Source Sans Pro"/>
              </a:defRPr>
            </a:lvl6pPr>
            <a:lvl7pPr indent="0" lvl="6" marL="2743200" marR="0" rtl="0" algn="l">
              <a:lnSpc>
                <a:spcPct val="94000"/>
              </a:lnSpc>
              <a:spcBef>
                <a:spcPts val="500"/>
              </a:spcBef>
              <a:spcAft>
                <a:spcPts val="200"/>
              </a:spcAft>
              <a:buClr>
                <a:schemeClr val="lt1"/>
              </a:buClr>
              <a:buFont typeface="Source Sans Pro"/>
              <a:buNone/>
              <a:defRPr b="0" i="0" sz="1600" u="none" cap="none" strike="noStrike">
                <a:solidFill>
                  <a:schemeClr val="lt1"/>
                </a:solidFill>
                <a:latin typeface="Source Sans Pro"/>
                <a:ea typeface="Source Sans Pro"/>
                <a:cs typeface="Source Sans Pro"/>
                <a:sym typeface="Source Sans Pro"/>
              </a:defRPr>
            </a:lvl7pPr>
            <a:lvl8pPr indent="0" lvl="7" marL="3200400" marR="0" rtl="0" algn="l">
              <a:lnSpc>
                <a:spcPct val="94000"/>
              </a:lnSpc>
              <a:spcBef>
                <a:spcPts val="500"/>
              </a:spcBef>
              <a:spcAft>
                <a:spcPts val="200"/>
              </a:spcAft>
              <a:buClr>
                <a:schemeClr val="lt1"/>
              </a:buClr>
              <a:buFont typeface="Source Sans Pro"/>
              <a:buNone/>
              <a:defRPr b="0" i="1" sz="1600" u="none" cap="none" strike="noStrike">
                <a:solidFill>
                  <a:schemeClr val="lt1"/>
                </a:solidFill>
                <a:latin typeface="Source Sans Pro"/>
                <a:ea typeface="Source Sans Pro"/>
                <a:cs typeface="Source Sans Pro"/>
                <a:sym typeface="Source Sans Pro"/>
              </a:defRPr>
            </a:lvl8pPr>
            <a:lvl9pPr indent="0" lvl="8" marL="3657600" marR="0" rtl="0" algn="l">
              <a:lnSpc>
                <a:spcPct val="94000"/>
              </a:lnSpc>
              <a:spcBef>
                <a:spcPts val="500"/>
              </a:spcBef>
              <a:spcAft>
                <a:spcPts val="200"/>
              </a:spcAft>
              <a:buClr>
                <a:schemeClr val="lt1"/>
              </a:buClr>
              <a:buFont typeface="Source Sans Pro"/>
              <a:buNone/>
              <a:defRPr b="0" i="0" sz="1600" u="none" cap="none" strike="noStrike">
                <a:solidFill>
                  <a:schemeClr val="lt1"/>
                </a:solidFill>
                <a:latin typeface="Source Sans Pro"/>
                <a:ea typeface="Source Sans Pro"/>
                <a:cs typeface="Source Sans Pro"/>
                <a:sym typeface="Source Sans Pro"/>
              </a:defRPr>
            </a:lvl9pPr>
          </a:lstStyle>
          <a:p/>
        </p:txBody>
      </p:sp>
      <p:sp>
        <p:nvSpPr>
          <p:cNvPr id="39" name="Shape 39"/>
          <p:cNvSpPr txBox="1"/>
          <p:nvPr>
            <p:ph idx="10" type="dt"/>
          </p:nvPr>
        </p:nvSpPr>
        <p:spPr>
          <a:xfrm>
            <a:off x="738908" y="6453386"/>
            <a:ext cx="1622409"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lt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lt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lt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lt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lt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lt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lt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lt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lt1"/>
                </a:solidFill>
                <a:latin typeface="Source Sans Pro"/>
                <a:ea typeface="Source Sans Pro"/>
                <a:cs typeface="Source Sans Pro"/>
                <a:sym typeface="Source Sans Pro"/>
              </a:defRPr>
            </a:lvl9pPr>
          </a:lstStyle>
          <a:p/>
        </p:txBody>
      </p:sp>
      <p:sp>
        <p:nvSpPr>
          <p:cNvPr id="40" name="Shape 40"/>
          <p:cNvSpPr txBox="1"/>
          <p:nvPr>
            <p:ph idx="11" type="ftr"/>
          </p:nvPr>
        </p:nvSpPr>
        <p:spPr>
          <a:xfrm>
            <a:off x="2584312" y="6453386"/>
            <a:ext cx="7023377" cy="404614"/>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chemeClr val="lt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lt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lt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lt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lt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lt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lt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lt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lt1"/>
                </a:solidFill>
                <a:latin typeface="Source Sans Pro"/>
                <a:ea typeface="Source Sans Pro"/>
                <a:cs typeface="Source Sans Pro"/>
                <a:sym typeface="Source Sans Pro"/>
              </a:defRPr>
            </a:lvl9pPr>
          </a:lstStyle>
          <a:p/>
        </p:txBody>
      </p:sp>
      <p:sp>
        <p:nvSpPr>
          <p:cNvPr id="41" name="Shape 41"/>
          <p:cNvSpPr txBox="1"/>
          <p:nvPr>
            <p:ph idx="12" type="sldNum"/>
          </p:nvPr>
        </p:nvSpPr>
        <p:spPr>
          <a:xfrm>
            <a:off x="9830683" y="6453386"/>
            <a:ext cx="1596292" cy="40461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chemeClr val="lt2"/>
                </a:solidFill>
                <a:latin typeface="Source Sans Pro"/>
                <a:ea typeface="Source Sans Pro"/>
                <a:cs typeface="Source Sans Pro"/>
                <a:sym typeface="Source Sans Pro"/>
              </a:rPr>
              <a:t>‹#›</a:t>
            </a:fld>
          </a:p>
        </p:txBody>
      </p:sp>
      <p:sp>
        <p:nvSpPr>
          <p:cNvPr id="42" name="Shape 42" title="Crop Mark"/>
          <p:cNvSpPr/>
          <p:nvPr/>
        </p:nvSpPr>
        <p:spPr>
          <a:xfrm>
            <a:off x="8151962" y="1685652"/>
            <a:ext cx="3275013" cy="4408488"/>
          </a:xfrm>
          <a:custGeom>
            <a:pathLst>
              <a:path extrusionOk="0" h="120000" w="120000">
                <a:moveTo>
                  <a:pt x="105134" y="0"/>
                </a:moveTo>
                <a:lnTo>
                  <a:pt x="120000" y="0"/>
                </a:lnTo>
                <a:lnTo>
                  <a:pt x="120000" y="120000"/>
                </a:lnTo>
                <a:lnTo>
                  <a:pt x="0" y="120000"/>
                </a:lnTo>
                <a:lnTo>
                  <a:pt x="0" y="109629"/>
                </a:lnTo>
                <a:lnTo>
                  <a:pt x="105134" y="109629"/>
                </a:lnTo>
                <a:lnTo>
                  <a:pt x="105134" y="0"/>
                </a:lnTo>
                <a:close/>
              </a:path>
            </a:pathLst>
          </a:cu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43" name="Shape 43"/>
        <p:cNvGrpSpPr/>
        <p:nvPr/>
      </p:nvGrpSpPr>
      <p:grpSpPr>
        <a:xfrm>
          <a:off x="0" y="0"/>
          <a:ext cx="0" cy="0"/>
          <a:chOff x="0" y="0"/>
          <a:chExt cx="0" cy="0"/>
        </a:xfrm>
      </p:grpSpPr>
      <p:sp>
        <p:nvSpPr>
          <p:cNvPr id="44" name="Shape 44"/>
          <p:cNvSpPr txBox="1"/>
          <p:nvPr>
            <p:ph type="title"/>
          </p:nvPr>
        </p:nvSpPr>
        <p:spPr>
          <a:xfrm>
            <a:off x="1371600" y="685800"/>
            <a:ext cx="9601200" cy="1485900"/>
          </a:xfrm>
          <a:prstGeom prst="rect">
            <a:avLst/>
          </a:prstGeom>
          <a:noFill/>
          <a:ln>
            <a:noFill/>
          </a:ln>
        </p:spPr>
        <p:txBody>
          <a:bodyPr anchorCtr="0" anchor="t" bIns="91425" lIns="91425" rIns="91425" wrap="square" tIns="91425"/>
          <a:lstStyle>
            <a:lvl1pPr indent="0" lvl="0" marL="0" marR="0" rtl="0" algn="l">
              <a:lnSpc>
                <a:spcPct val="89000"/>
              </a:lnSpc>
              <a:spcBef>
                <a:spcPts val="0"/>
              </a:spcBef>
              <a:buClr>
                <a:schemeClr val="dk2"/>
              </a:buClr>
              <a:buFont typeface="Source Sans Pro"/>
              <a:buNone/>
              <a:defRPr b="0" i="0" sz="44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5" name="Shape 45"/>
          <p:cNvSpPr txBox="1"/>
          <p:nvPr>
            <p:ph idx="1" type="body"/>
          </p:nvPr>
        </p:nvSpPr>
        <p:spPr>
          <a:xfrm>
            <a:off x="1371600" y="2285999"/>
            <a:ext cx="4447786" cy="3581401"/>
          </a:xfrm>
          <a:prstGeom prst="rect">
            <a:avLst/>
          </a:prstGeom>
          <a:noFill/>
          <a:ln>
            <a:noFill/>
          </a:ln>
        </p:spPr>
        <p:txBody>
          <a:bodyPr anchorCtr="0" anchor="t" bIns="91425" lIns="91425" rIns="91425" wrap="square" tIns="91425"/>
          <a:lstStyle>
            <a:lvl1pPr indent="-257048" lvl="0" marL="384048" marR="0" rtl="0" algn="l">
              <a:lnSpc>
                <a:spcPct val="94000"/>
              </a:lnSpc>
              <a:spcBef>
                <a:spcPts val="1000"/>
              </a:spcBef>
              <a:spcAft>
                <a:spcPts val="200"/>
              </a:spcAft>
              <a:buClr>
                <a:schemeClr val="dk2"/>
              </a:buClr>
              <a:buSzPct val="100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266700" lvl="1" marL="914400" marR="0" rtl="0" algn="l">
              <a:lnSpc>
                <a:spcPct val="94000"/>
              </a:lnSpc>
              <a:spcBef>
                <a:spcPts val="500"/>
              </a:spcBef>
              <a:spcAft>
                <a:spcPts val="200"/>
              </a:spcAft>
              <a:buClr>
                <a:schemeClr val="dk2"/>
              </a:buClr>
              <a:buSzPct val="100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279400" lvl="2" marL="1371600" marR="0" rtl="0" algn="l">
              <a:lnSpc>
                <a:spcPct val="94000"/>
              </a:lnSpc>
              <a:spcBef>
                <a:spcPts val="500"/>
              </a:spcBef>
              <a:spcAft>
                <a:spcPts val="200"/>
              </a:spcAft>
              <a:buClr>
                <a:schemeClr val="dk2"/>
              </a:buClr>
              <a:buSzPct val="1000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279400" lvl="3" marL="1828800" marR="0" rtl="0" algn="l">
              <a:lnSpc>
                <a:spcPct val="94000"/>
              </a:lnSpc>
              <a:spcBef>
                <a:spcPts val="500"/>
              </a:spcBef>
              <a:spcAft>
                <a:spcPts val="200"/>
              </a:spcAft>
              <a:buClr>
                <a:schemeClr val="dk2"/>
              </a:buClr>
              <a:buSzPct val="1000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292100" lvl="4" marL="2286000" marR="0" rtl="0" algn="l">
              <a:lnSpc>
                <a:spcPct val="94000"/>
              </a:lnSpc>
              <a:spcBef>
                <a:spcPts val="500"/>
              </a:spcBef>
              <a:spcAft>
                <a:spcPts val="200"/>
              </a:spcAft>
              <a:buClr>
                <a:schemeClr val="dk2"/>
              </a:buClr>
              <a:buSzPct val="1000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292100" lvl="5" marL="2743200" marR="0" rtl="0" algn="l">
              <a:lnSpc>
                <a:spcPct val="94000"/>
              </a:lnSpc>
              <a:spcBef>
                <a:spcPts val="500"/>
              </a:spcBef>
              <a:spcAft>
                <a:spcPts val="200"/>
              </a:spcAft>
              <a:buClr>
                <a:schemeClr val="dk2"/>
              </a:buClr>
              <a:buSzPct val="1000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04800" lvl="6" marL="32004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04800" lvl="7" marL="3657600" marR="0" rtl="0" algn="l">
              <a:lnSpc>
                <a:spcPct val="94000"/>
              </a:lnSpc>
              <a:spcBef>
                <a:spcPts val="5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04800" lvl="8" marL="41148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46" name="Shape 46"/>
          <p:cNvSpPr txBox="1"/>
          <p:nvPr>
            <p:ph idx="2" type="body"/>
          </p:nvPr>
        </p:nvSpPr>
        <p:spPr>
          <a:xfrm>
            <a:off x="6525403" y="2285999"/>
            <a:ext cx="4447786" cy="3581401"/>
          </a:xfrm>
          <a:prstGeom prst="rect">
            <a:avLst/>
          </a:prstGeom>
          <a:noFill/>
          <a:ln>
            <a:noFill/>
          </a:ln>
        </p:spPr>
        <p:txBody>
          <a:bodyPr anchorCtr="0" anchor="t" bIns="91425" lIns="91425" rIns="91425" wrap="square" tIns="91425"/>
          <a:lstStyle>
            <a:lvl1pPr indent="-257048" lvl="0" marL="384048" marR="0" rtl="0" algn="l">
              <a:lnSpc>
                <a:spcPct val="94000"/>
              </a:lnSpc>
              <a:spcBef>
                <a:spcPts val="1000"/>
              </a:spcBef>
              <a:spcAft>
                <a:spcPts val="200"/>
              </a:spcAft>
              <a:buClr>
                <a:schemeClr val="dk2"/>
              </a:buClr>
              <a:buSzPct val="100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266700" lvl="1" marL="914400" marR="0" rtl="0" algn="l">
              <a:lnSpc>
                <a:spcPct val="94000"/>
              </a:lnSpc>
              <a:spcBef>
                <a:spcPts val="500"/>
              </a:spcBef>
              <a:spcAft>
                <a:spcPts val="200"/>
              </a:spcAft>
              <a:buClr>
                <a:schemeClr val="dk2"/>
              </a:buClr>
              <a:buSzPct val="100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279400" lvl="2" marL="1371600" marR="0" rtl="0" algn="l">
              <a:lnSpc>
                <a:spcPct val="94000"/>
              </a:lnSpc>
              <a:spcBef>
                <a:spcPts val="500"/>
              </a:spcBef>
              <a:spcAft>
                <a:spcPts val="200"/>
              </a:spcAft>
              <a:buClr>
                <a:schemeClr val="dk2"/>
              </a:buClr>
              <a:buSzPct val="1000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279400" lvl="3" marL="1828800" marR="0" rtl="0" algn="l">
              <a:lnSpc>
                <a:spcPct val="94000"/>
              </a:lnSpc>
              <a:spcBef>
                <a:spcPts val="500"/>
              </a:spcBef>
              <a:spcAft>
                <a:spcPts val="200"/>
              </a:spcAft>
              <a:buClr>
                <a:schemeClr val="dk2"/>
              </a:buClr>
              <a:buSzPct val="1000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292100" lvl="4" marL="2286000" marR="0" rtl="0" algn="l">
              <a:lnSpc>
                <a:spcPct val="94000"/>
              </a:lnSpc>
              <a:spcBef>
                <a:spcPts val="500"/>
              </a:spcBef>
              <a:spcAft>
                <a:spcPts val="200"/>
              </a:spcAft>
              <a:buClr>
                <a:schemeClr val="dk2"/>
              </a:buClr>
              <a:buSzPct val="1000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292100" lvl="5" marL="2743200" marR="0" rtl="0" algn="l">
              <a:lnSpc>
                <a:spcPct val="94000"/>
              </a:lnSpc>
              <a:spcBef>
                <a:spcPts val="500"/>
              </a:spcBef>
              <a:spcAft>
                <a:spcPts val="200"/>
              </a:spcAft>
              <a:buClr>
                <a:schemeClr val="dk2"/>
              </a:buClr>
              <a:buSzPct val="1000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04800" lvl="6" marL="32004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04800" lvl="7" marL="3657600" marR="0" rtl="0" algn="l">
              <a:lnSpc>
                <a:spcPct val="94000"/>
              </a:lnSpc>
              <a:spcBef>
                <a:spcPts val="5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04800" lvl="8" marL="41148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47" name="Shape 47"/>
          <p:cNvSpPr txBox="1"/>
          <p:nvPr>
            <p:ph idx="10" type="dt"/>
          </p:nvPr>
        </p:nvSpPr>
        <p:spPr>
          <a:xfrm>
            <a:off x="1390650" y="6453386"/>
            <a:ext cx="1204572"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48" name="Shape 48"/>
          <p:cNvSpPr txBox="1"/>
          <p:nvPr>
            <p:ph idx="11" type="ftr"/>
          </p:nvPr>
        </p:nvSpPr>
        <p:spPr>
          <a:xfrm>
            <a:off x="2893564" y="6453386"/>
            <a:ext cx="6280830"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49" name="Shape 49"/>
          <p:cNvSpPr txBox="1"/>
          <p:nvPr>
            <p:ph idx="12" type="sldNum"/>
          </p:nvPr>
        </p:nvSpPr>
        <p:spPr>
          <a:xfrm>
            <a:off x="9472736" y="6453386"/>
            <a:ext cx="1596292" cy="40461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chemeClr val="dk2"/>
                </a:solidFill>
                <a:latin typeface="Source Sans Pro"/>
                <a:ea typeface="Source Sans Pro"/>
                <a:cs typeface="Source Sans Pro"/>
                <a:sym typeface="Source Sans Pro"/>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50" name="Shape 50"/>
        <p:cNvGrpSpPr/>
        <p:nvPr/>
      </p:nvGrpSpPr>
      <p:grpSpPr>
        <a:xfrm>
          <a:off x="0" y="0"/>
          <a:ext cx="0" cy="0"/>
          <a:chOff x="0" y="0"/>
          <a:chExt cx="0" cy="0"/>
        </a:xfrm>
      </p:grpSpPr>
      <p:sp>
        <p:nvSpPr>
          <p:cNvPr id="51" name="Shape 51"/>
          <p:cNvSpPr txBox="1"/>
          <p:nvPr>
            <p:ph type="title"/>
          </p:nvPr>
        </p:nvSpPr>
        <p:spPr>
          <a:xfrm>
            <a:off x="1371600" y="685800"/>
            <a:ext cx="9601200" cy="1485900"/>
          </a:xfrm>
          <a:prstGeom prst="rect">
            <a:avLst/>
          </a:prstGeom>
          <a:noFill/>
          <a:ln>
            <a:noFill/>
          </a:ln>
        </p:spPr>
        <p:txBody>
          <a:bodyPr anchorCtr="0" anchor="t" bIns="91425" lIns="91425" rIns="91425" wrap="square" tIns="91425"/>
          <a:lstStyle>
            <a:lvl1pPr indent="0" lvl="0" marL="0" marR="0" rtl="0" algn="l">
              <a:lnSpc>
                <a:spcPct val="89000"/>
              </a:lnSpc>
              <a:spcBef>
                <a:spcPts val="0"/>
              </a:spcBef>
              <a:buClr>
                <a:schemeClr val="dk2"/>
              </a:buClr>
              <a:buFont typeface="Source Sans Pro"/>
              <a:buNone/>
              <a:defRPr b="0" i="0" sz="44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2" name="Shape 52"/>
          <p:cNvSpPr txBox="1"/>
          <p:nvPr>
            <p:ph idx="1" type="body"/>
          </p:nvPr>
        </p:nvSpPr>
        <p:spPr>
          <a:xfrm>
            <a:off x="1371600" y="2340864"/>
            <a:ext cx="4443984" cy="823912"/>
          </a:xfrm>
          <a:prstGeom prst="rect">
            <a:avLst/>
          </a:prstGeom>
          <a:noFill/>
          <a:ln>
            <a:noFill/>
          </a:ln>
        </p:spPr>
        <p:txBody>
          <a:bodyPr anchorCtr="0" anchor="b" bIns="91425" lIns="91425" rIns="91425" wrap="square" tIns="91425"/>
          <a:lstStyle>
            <a:lvl1pPr indent="0" lvl="0" marL="0" marR="0" rtl="0" algn="l">
              <a:lnSpc>
                <a:spcPct val="84000"/>
              </a:lnSpc>
              <a:spcBef>
                <a:spcPts val="0"/>
              </a:spcBef>
              <a:spcAft>
                <a:spcPts val="0"/>
              </a:spcAft>
              <a:buClr>
                <a:schemeClr val="dk2"/>
              </a:buClr>
              <a:buFont typeface="Source Sans Pro"/>
              <a:buNone/>
              <a:defRPr b="0" i="0" sz="3000" u="none" cap="none" strike="noStrike">
                <a:solidFill>
                  <a:schemeClr val="dk2"/>
                </a:solidFill>
                <a:latin typeface="Source Sans Pro"/>
                <a:ea typeface="Source Sans Pro"/>
                <a:cs typeface="Source Sans Pro"/>
                <a:sym typeface="Source Sans Pro"/>
              </a:defRPr>
            </a:lvl1pPr>
            <a:lvl2pPr indent="0" lvl="1" marL="457200" marR="0" rtl="0" algn="l">
              <a:lnSpc>
                <a:spcPct val="94000"/>
              </a:lnSpc>
              <a:spcBef>
                <a:spcPts val="500"/>
              </a:spcBef>
              <a:spcAft>
                <a:spcPts val="200"/>
              </a:spcAft>
              <a:buClr>
                <a:schemeClr val="dk2"/>
              </a:buClr>
              <a:buFont typeface="Source Sans Pro"/>
              <a:buNone/>
              <a:defRPr b="1" i="1" sz="2000" u="none" cap="none" strike="noStrike">
                <a:solidFill>
                  <a:schemeClr val="dk2"/>
                </a:solidFill>
                <a:latin typeface="Source Sans Pro"/>
                <a:ea typeface="Source Sans Pro"/>
                <a:cs typeface="Source Sans Pro"/>
                <a:sym typeface="Source Sans Pro"/>
              </a:defRPr>
            </a:lvl2pPr>
            <a:lvl3pPr indent="0" lvl="2" marL="914400" marR="0" rtl="0" algn="l">
              <a:lnSpc>
                <a:spcPct val="94000"/>
              </a:lnSpc>
              <a:spcBef>
                <a:spcPts val="500"/>
              </a:spcBef>
              <a:spcAft>
                <a:spcPts val="200"/>
              </a:spcAft>
              <a:buClr>
                <a:schemeClr val="dk2"/>
              </a:buClr>
              <a:buFont typeface="Source Sans Pro"/>
              <a:buNone/>
              <a:defRPr b="1" i="0" sz="1800" u="none" cap="none" strike="noStrike">
                <a:solidFill>
                  <a:schemeClr val="dk2"/>
                </a:solidFill>
                <a:latin typeface="Source Sans Pro"/>
                <a:ea typeface="Source Sans Pro"/>
                <a:cs typeface="Source Sans Pro"/>
                <a:sym typeface="Source Sans Pro"/>
              </a:defRPr>
            </a:lvl3pPr>
            <a:lvl4pPr indent="0" lvl="3" marL="1371600" marR="0" rtl="0" algn="l">
              <a:lnSpc>
                <a:spcPct val="94000"/>
              </a:lnSpc>
              <a:spcBef>
                <a:spcPts val="500"/>
              </a:spcBef>
              <a:spcAft>
                <a:spcPts val="200"/>
              </a:spcAft>
              <a:buClr>
                <a:schemeClr val="dk2"/>
              </a:buClr>
              <a:buFont typeface="Source Sans Pro"/>
              <a:buNone/>
              <a:defRPr b="1" i="1" sz="1600" u="none" cap="none" strike="noStrike">
                <a:solidFill>
                  <a:schemeClr val="dk2"/>
                </a:solidFill>
                <a:latin typeface="Source Sans Pro"/>
                <a:ea typeface="Source Sans Pro"/>
                <a:cs typeface="Source Sans Pro"/>
                <a:sym typeface="Source Sans Pro"/>
              </a:defRPr>
            </a:lvl4pPr>
            <a:lvl5pPr indent="0" lvl="4" marL="1828800" marR="0" rtl="0" algn="l">
              <a:lnSpc>
                <a:spcPct val="94000"/>
              </a:lnSpc>
              <a:spcBef>
                <a:spcPts val="500"/>
              </a:spcBef>
              <a:spcAft>
                <a:spcPts val="200"/>
              </a:spcAft>
              <a:buClr>
                <a:schemeClr val="dk2"/>
              </a:buClr>
              <a:buFont typeface="Source Sans Pro"/>
              <a:buNone/>
              <a:defRPr b="1" i="0" sz="1600" u="none" cap="none" strike="noStrike">
                <a:solidFill>
                  <a:schemeClr val="dk2"/>
                </a:solidFill>
                <a:latin typeface="Source Sans Pro"/>
                <a:ea typeface="Source Sans Pro"/>
                <a:cs typeface="Source Sans Pro"/>
                <a:sym typeface="Source Sans Pro"/>
              </a:defRPr>
            </a:lvl5pPr>
            <a:lvl6pPr indent="0" lvl="5" marL="2286000" marR="0" rtl="0" algn="l">
              <a:lnSpc>
                <a:spcPct val="94000"/>
              </a:lnSpc>
              <a:spcBef>
                <a:spcPts val="500"/>
              </a:spcBef>
              <a:spcAft>
                <a:spcPts val="200"/>
              </a:spcAft>
              <a:buClr>
                <a:schemeClr val="dk2"/>
              </a:buClr>
              <a:buFont typeface="Source Sans Pro"/>
              <a:buNone/>
              <a:defRPr b="1" i="1" sz="1600" u="none" cap="none" strike="noStrike">
                <a:solidFill>
                  <a:schemeClr val="dk2"/>
                </a:solidFill>
                <a:latin typeface="Source Sans Pro"/>
                <a:ea typeface="Source Sans Pro"/>
                <a:cs typeface="Source Sans Pro"/>
                <a:sym typeface="Source Sans Pro"/>
              </a:defRPr>
            </a:lvl6pPr>
            <a:lvl7pPr indent="0" lvl="6" marL="2743200" marR="0" rtl="0" algn="l">
              <a:lnSpc>
                <a:spcPct val="94000"/>
              </a:lnSpc>
              <a:spcBef>
                <a:spcPts val="500"/>
              </a:spcBef>
              <a:spcAft>
                <a:spcPts val="200"/>
              </a:spcAft>
              <a:buClr>
                <a:schemeClr val="dk2"/>
              </a:buClr>
              <a:buFont typeface="Source Sans Pro"/>
              <a:buNone/>
              <a:defRPr b="1" i="0" sz="1600" u="none" cap="none" strike="noStrike">
                <a:solidFill>
                  <a:schemeClr val="dk2"/>
                </a:solidFill>
                <a:latin typeface="Source Sans Pro"/>
                <a:ea typeface="Source Sans Pro"/>
                <a:cs typeface="Source Sans Pro"/>
                <a:sym typeface="Source Sans Pro"/>
              </a:defRPr>
            </a:lvl7pPr>
            <a:lvl8pPr indent="0" lvl="7" marL="3200400" marR="0" rtl="0" algn="l">
              <a:lnSpc>
                <a:spcPct val="94000"/>
              </a:lnSpc>
              <a:spcBef>
                <a:spcPts val="500"/>
              </a:spcBef>
              <a:spcAft>
                <a:spcPts val="200"/>
              </a:spcAft>
              <a:buClr>
                <a:schemeClr val="dk2"/>
              </a:buClr>
              <a:buFont typeface="Source Sans Pro"/>
              <a:buNone/>
              <a:defRPr b="1" i="1" sz="1600" u="none" cap="none" strike="noStrike">
                <a:solidFill>
                  <a:schemeClr val="dk2"/>
                </a:solidFill>
                <a:latin typeface="Source Sans Pro"/>
                <a:ea typeface="Source Sans Pro"/>
                <a:cs typeface="Source Sans Pro"/>
                <a:sym typeface="Source Sans Pro"/>
              </a:defRPr>
            </a:lvl8pPr>
            <a:lvl9pPr indent="0" lvl="8" marL="3657600" marR="0" rtl="0" algn="l">
              <a:lnSpc>
                <a:spcPct val="94000"/>
              </a:lnSpc>
              <a:spcBef>
                <a:spcPts val="500"/>
              </a:spcBef>
              <a:spcAft>
                <a:spcPts val="200"/>
              </a:spcAft>
              <a:buClr>
                <a:schemeClr val="dk2"/>
              </a:buClr>
              <a:buFont typeface="Source Sans Pro"/>
              <a:buNone/>
              <a:defRPr b="1" i="0" sz="1600" u="none" cap="none" strike="noStrike">
                <a:solidFill>
                  <a:schemeClr val="dk2"/>
                </a:solidFill>
                <a:latin typeface="Source Sans Pro"/>
                <a:ea typeface="Source Sans Pro"/>
                <a:cs typeface="Source Sans Pro"/>
                <a:sym typeface="Source Sans Pro"/>
              </a:defRPr>
            </a:lvl9pPr>
          </a:lstStyle>
          <a:p/>
        </p:txBody>
      </p:sp>
      <p:sp>
        <p:nvSpPr>
          <p:cNvPr id="53" name="Shape 53"/>
          <p:cNvSpPr txBox="1"/>
          <p:nvPr>
            <p:ph idx="2" type="body"/>
          </p:nvPr>
        </p:nvSpPr>
        <p:spPr>
          <a:xfrm>
            <a:off x="1371600" y="3305207"/>
            <a:ext cx="4443984" cy="2562193"/>
          </a:xfrm>
          <a:prstGeom prst="rect">
            <a:avLst/>
          </a:prstGeom>
          <a:noFill/>
          <a:ln>
            <a:noFill/>
          </a:ln>
        </p:spPr>
        <p:txBody>
          <a:bodyPr anchorCtr="0" anchor="t" bIns="91425" lIns="91425" rIns="91425" wrap="square" tIns="91425"/>
          <a:lstStyle>
            <a:lvl1pPr indent="-257048" lvl="0" marL="384048" marR="0" rtl="0" algn="l">
              <a:lnSpc>
                <a:spcPct val="94000"/>
              </a:lnSpc>
              <a:spcBef>
                <a:spcPts val="1000"/>
              </a:spcBef>
              <a:spcAft>
                <a:spcPts val="200"/>
              </a:spcAft>
              <a:buClr>
                <a:schemeClr val="dk2"/>
              </a:buClr>
              <a:buSzPct val="100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266700" lvl="1" marL="914400" marR="0" rtl="0" algn="l">
              <a:lnSpc>
                <a:spcPct val="94000"/>
              </a:lnSpc>
              <a:spcBef>
                <a:spcPts val="500"/>
              </a:spcBef>
              <a:spcAft>
                <a:spcPts val="200"/>
              </a:spcAft>
              <a:buClr>
                <a:schemeClr val="dk2"/>
              </a:buClr>
              <a:buSzPct val="100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279400" lvl="2" marL="1371600" marR="0" rtl="0" algn="l">
              <a:lnSpc>
                <a:spcPct val="94000"/>
              </a:lnSpc>
              <a:spcBef>
                <a:spcPts val="500"/>
              </a:spcBef>
              <a:spcAft>
                <a:spcPts val="200"/>
              </a:spcAft>
              <a:buClr>
                <a:schemeClr val="dk2"/>
              </a:buClr>
              <a:buSzPct val="1000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279400" lvl="3" marL="1828800" marR="0" rtl="0" algn="l">
              <a:lnSpc>
                <a:spcPct val="94000"/>
              </a:lnSpc>
              <a:spcBef>
                <a:spcPts val="500"/>
              </a:spcBef>
              <a:spcAft>
                <a:spcPts val="200"/>
              </a:spcAft>
              <a:buClr>
                <a:schemeClr val="dk2"/>
              </a:buClr>
              <a:buSzPct val="1000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292100" lvl="4" marL="2286000" marR="0" rtl="0" algn="l">
              <a:lnSpc>
                <a:spcPct val="94000"/>
              </a:lnSpc>
              <a:spcBef>
                <a:spcPts val="500"/>
              </a:spcBef>
              <a:spcAft>
                <a:spcPts val="200"/>
              </a:spcAft>
              <a:buClr>
                <a:schemeClr val="dk2"/>
              </a:buClr>
              <a:buSzPct val="1000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292100" lvl="5" marL="2743200" marR="0" rtl="0" algn="l">
              <a:lnSpc>
                <a:spcPct val="94000"/>
              </a:lnSpc>
              <a:spcBef>
                <a:spcPts val="500"/>
              </a:spcBef>
              <a:spcAft>
                <a:spcPts val="200"/>
              </a:spcAft>
              <a:buClr>
                <a:schemeClr val="dk2"/>
              </a:buClr>
              <a:buSzPct val="1000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04800" lvl="6" marL="32004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04800" lvl="7" marL="3657600" marR="0" rtl="0" algn="l">
              <a:lnSpc>
                <a:spcPct val="94000"/>
              </a:lnSpc>
              <a:spcBef>
                <a:spcPts val="5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04800" lvl="8" marL="41148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54" name="Shape 54"/>
          <p:cNvSpPr txBox="1"/>
          <p:nvPr>
            <p:ph idx="3" type="body"/>
          </p:nvPr>
        </p:nvSpPr>
        <p:spPr>
          <a:xfrm>
            <a:off x="6525014" y="2340864"/>
            <a:ext cx="4443984" cy="823912"/>
          </a:xfrm>
          <a:prstGeom prst="rect">
            <a:avLst/>
          </a:prstGeom>
          <a:noFill/>
          <a:ln>
            <a:noFill/>
          </a:ln>
        </p:spPr>
        <p:txBody>
          <a:bodyPr anchorCtr="0" anchor="b" bIns="91425" lIns="91425" rIns="91425" wrap="square" tIns="91425"/>
          <a:lstStyle>
            <a:lvl1pPr indent="0" lvl="0" marL="0" marR="0" rtl="0" algn="l">
              <a:lnSpc>
                <a:spcPct val="84000"/>
              </a:lnSpc>
              <a:spcBef>
                <a:spcPts val="0"/>
              </a:spcBef>
              <a:spcAft>
                <a:spcPts val="0"/>
              </a:spcAft>
              <a:buClr>
                <a:schemeClr val="dk2"/>
              </a:buClr>
              <a:buFont typeface="Source Sans Pro"/>
              <a:buNone/>
              <a:defRPr b="0" i="0" sz="3000" u="none" cap="none" strike="noStrike">
                <a:solidFill>
                  <a:schemeClr val="dk2"/>
                </a:solidFill>
                <a:latin typeface="Source Sans Pro"/>
                <a:ea typeface="Source Sans Pro"/>
                <a:cs typeface="Source Sans Pro"/>
                <a:sym typeface="Source Sans Pro"/>
              </a:defRPr>
            </a:lvl1pPr>
            <a:lvl2pPr indent="0" lvl="1" marL="457200" marR="0" rtl="0" algn="l">
              <a:lnSpc>
                <a:spcPct val="94000"/>
              </a:lnSpc>
              <a:spcBef>
                <a:spcPts val="500"/>
              </a:spcBef>
              <a:spcAft>
                <a:spcPts val="200"/>
              </a:spcAft>
              <a:buClr>
                <a:schemeClr val="dk2"/>
              </a:buClr>
              <a:buFont typeface="Source Sans Pro"/>
              <a:buNone/>
              <a:defRPr b="1" i="1" sz="2000" u="none" cap="none" strike="noStrike">
                <a:solidFill>
                  <a:schemeClr val="dk2"/>
                </a:solidFill>
                <a:latin typeface="Source Sans Pro"/>
                <a:ea typeface="Source Sans Pro"/>
                <a:cs typeface="Source Sans Pro"/>
                <a:sym typeface="Source Sans Pro"/>
              </a:defRPr>
            </a:lvl2pPr>
            <a:lvl3pPr indent="0" lvl="2" marL="914400" marR="0" rtl="0" algn="l">
              <a:lnSpc>
                <a:spcPct val="94000"/>
              </a:lnSpc>
              <a:spcBef>
                <a:spcPts val="500"/>
              </a:spcBef>
              <a:spcAft>
                <a:spcPts val="200"/>
              </a:spcAft>
              <a:buClr>
                <a:schemeClr val="dk2"/>
              </a:buClr>
              <a:buFont typeface="Source Sans Pro"/>
              <a:buNone/>
              <a:defRPr b="1" i="0" sz="1800" u="none" cap="none" strike="noStrike">
                <a:solidFill>
                  <a:schemeClr val="dk2"/>
                </a:solidFill>
                <a:latin typeface="Source Sans Pro"/>
                <a:ea typeface="Source Sans Pro"/>
                <a:cs typeface="Source Sans Pro"/>
                <a:sym typeface="Source Sans Pro"/>
              </a:defRPr>
            </a:lvl3pPr>
            <a:lvl4pPr indent="0" lvl="3" marL="1371600" marR="0" rtl="0" algn="l">
              <a:lnSpc>
                <a:spcPct val="94000"/>
              </a:lnSpc>
              <a:spcBef>
                <a:spcPts val="500"/>
              </a:spcBef>
              <a:spcAft>
                <a:spcPts val="200"/>
              </a:spcAft>
              <a:buClr>
                <a:schemeClr val="dk2"/>
              </a:buClr>
              <a:buFont typeface="Source Sans Pro"/>
              <a:buNone/>
              <a:defRPr b="1" i="1" sz="1600" u="none" cap="none" strike="noStrike">
                <a:solidFill>
                  <a:schemeClr val="dk2"/>
                </a:solidFill>
                <a:latin typeface="Source Sans Pro"/>
                <a:ea typeface="Source Sans Pro"/>
                <a:cs typeface="Source Sans Pro"/>
                <a:sym typeface="Source Sans Pro"/>
              </a:defRPr>
            </a:lvl4pPr>
            <a:lvl5pPr indent="0" lvl="4" marL="1828800" marR="0" rtl="0" algn="l">
              <a:lnSpc>
                <a:spcPct val="94000"/>
              </a:lnSpc>
              <a:spcBef>
                <a:spcPts val="500"/>
              </a:spcBef>
              <a:spcAft>
                <a:spcPts val="200"/>
              </a:spcAft>
              <a:buClr>
                <a:schemeClr val="dk2"/>
              </a:buClr>
              <a:buFont typeface="Source Sans Pro"/>
              <a:buNone/>
              <a:defRPr b="1" i="0" sz="1600" u="none" cap="none" strike="noStrike">
                <a:solidFill>
                  <a:schemeClr val="dk2"/>
                </a:solidFill>
                <a:latin typeface="Source Sans Pro"/>
                <a:ea typeface="Source Sans Pro"/>
                <a:cs typeface="Source Sans Pro"/>
                <a:sym typeface="Source Sans Pro"/>
              </a:defRPr>
            </a:lvl5pPr>
            <a:lvl6pPr indent="0" lvl="5" marL="2286000" marR="0" rtl="0" algn="l">
              <a:lnSpc>
                <a:spcPct val="94000"/>
              </a:lnSpc>
              <a:spcBef>
                <a:spcPts val="500"/>
              </a:spcBef>
              <a:spcAft>
                <a:spcPts val="200"/>
              </a:spcAft>
              <a:buClr>
                <a:schemeClr val="dk2"/>
              </a:buClr>
              <a:buFont typeface="Source Sans Pro"/>
              <a:buNone/>
              <a:defRPr b="1" i="1" sz="1600" u="none" cap="none" strike="noStrike">
                <a:solidFill>
                  <a:schemeClr val="dk2"/>
                </a:solidFill>
                <a:latin typeface="Source Sans Pro"/>
                <a:ea typeface="Source Sans Pro"/>
                <a:cs typeface="Source Sans Pro"/>
                <a:sym typeface="Source Sans Pro"/>
              </a:defRPr>
            </a:lvl6pPr>
            <a:lvl7pPr indent="0" lvl="6" marL="2743200" marR="0" rtl="0" algn="l">
              <a:lnSpc>
                <a:spcPct val="94000"/>
              </a:lnSpc>
              <a:spcBef>
                <a:spcPts val="500"/>
              </a:spcBef>
              <a:spcAft>
                <a:spcPts val="200"/>
              </a:spcAft>
              <a:buClr>
                <a:schemeClr val="dk2"/>
              </a:buClr>
              <a:buFont typeface="Source Sans Pro"/>
              <a:buNone/>
              <a:defRPr b="1" i="0" sz="1600" u="none" cap="none" strike="noStrike">
                <a:solidFill>
                  <a:schemeClr val="dk2"/>
                </a:solidFill>
                <a:latin typeface="Source Sans Pro"/>
                <a:ea typeface="Source Sans Pro"/>
                <a:cs typeface="Source Sans Pro"/>
                <a:sym typeface="Source Sans Pro"/>
              </a:defRPr>
            </a:lvl7pPr>
            <a:lvl8pPr indent="0" lvl="7" marL="3200400" marR="0" rtl="0" algn="l">
              <a:lnSpc>
                <a:spcPct val="94000"/>
              </a:lnSpc>
              <a:spcBef>
                <a:spcPts val="500"/>
              </a:spcBef>
              <a:spcAft>
                <a:spcPts val="200"/>
              </a:spcAft>
              <a:buClr>
                <a:schemeClr val="dk2"/>
              </a:buClr>
              <a:buFont typeface="Source Sans Pro"/>
              <a:buNone/>
              <a:defRPr b="1" i="1" sz="1600" u="none" cap="none" strike="noStrike">
                <a:solidFill>
                  <a:schemeClr val="dk2"/>
                </a:solidFill>
                <a:latin typeface="Source Sans Pro"/>
                <a:ea typeface="Source Sans Pro"/>
                <a:cs typeface="Source Sans Pro"/>
                <a:sym typeface="Source Sans Pro"/>
              </a:defRPr>
            </a:lvl8pPr>
            <a:lvl9pPr indent="0" lvl="8" marL="3657600" marR="0" rtl="0" algn="l">
              <a:lnSpc>
                <a:spcPct val="94000"/>
              </a:lnSpc>
              <a:spcBef>
                <a:spcPts val="500"/>
              </a:spcBef>
              <a:spcAft>
                <a:spcPts val="200"/>
              </a:spcAft>
              <a:buClr>
                <a:schemeClr val="dk2"/>
              </a:buClr>
              <a:buFont typeface="Source Sans Pro"/>
              <a:buNone/>
              <a:defRPr b="1" i="0" sz="1600" u="none" cap="none" strike="noStrike">
                <a:solidFill>
                  <a:schemeClr val="dk2"/>
                </a:solidFill>
                <a:latin typeface="Source Sans Pro"/>
                <a:ea typeface="Source Sans Pro"/>
                <a:cs typeface="Source Sans Pro"/>
                <a:sym typeface="Source Sans Pro"/>
              </a:defRPr>
            </a:lvl9pPr>
          </a:lstStyle>
          <a:p/>
        </p:txBody>
      </p:sp>
      <p:sp>
        <p:nvSpPr>
          <p:cNvPr id="55" name="Shape 55"/>
          <p:cNvSpPr txBox="1"/>
          <p:nvPr>
            <p:ph idx="4" type="body"/>
          </p:nvPr>
        </p:nvSpPr>
        <p:spPr>
          <a:xfrm>
            <a:off x="6525014" y="3305207"/>
            <a:ext cx="4443984" cy="2562193"/>
          </a:xfrm>
          <a:prstGeom prst="rect">
            <a:avLst/>
          </a:prstGeom>
          <a:noFill/>
          <a:ln>
            <a:noFill/>
          </a:ln>
        </p:spPr>
        <p:txBody>
          <a:bodyPr anchorCtr="0" anchor="t" bIns="91425" lIns="91425" rIns="91425" wrap="square" tIns="91425"/>
          <a:lstStyle>
            <a:lvl1pPr indent="-257048" lvl="0" marL="384048" marR="0" rtl="0" algn="l">
              <a:lnSpc>
                <a:spcPct val="94000"/>
              </a:lnSpc>
              <a:spcBef>
                <a:spcPts val="1000"/>
              </a:spcBef>
              <a:spcAft>
                <a:spcPts val="200"/>
              </a:spcAft>
              <a:buClr>
                <a:schemeClr val="dk2"/>
              </a:buClr>
              <a:buSzPct val="100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266700" lvl="1" marL="914400" marR="0" rtl="0" algn="l">
              <a:lnSpc>
                <a:spcPct val="94000"/>
              </a:lnSpc>
              <a:spcBef>
                <a:spcPts val="500"/>
              </a:spcBef>
              <a:spcAft>
                <a:spcPts val="200"/>
              </a:spcAft>
              <a:buClr>
                <a:schemeClr val="dk2"/>
              </a:buClr>
              <a:buSzPct val="100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279400" lvl="2" marL="1371600" marR="0" rtl="0" algn="l">
              <a:lnSpc>
                <a:spcPct val="94000"/>
              </a:lnSpc>
              <a:spcBef>
                <a:spcPts val="500"/>
              </a:spcBef>
              <a:spcAft>
                <a:spcPts val="200"/>
              </a:spcAft>
              <a:buClr>
                <a:schemeClr val="dk2"/>
              </a:buClr>
              <a:buSzPct val="1000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279400" lvl="3" marL="1828800" marR="0" rtl="0" algn="l">
              <a:lnSpc>
                <a:spcPct val="94000"/>
              </a:lnSpc>
              <a:spcBef>
                <a:spcPts val="500"/>
              </a:spcBef>
              <a:spcAft>
                <a:spcPts val="200"/>
              </a:spcAft>
              <a:buClr>
                <a:schemeClr val="dk2"/>
              </a:buClr>
              <a:buSzPct val="1000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292100" lvl="4" marL="2286000" marR="0" rtl="0" algn="l">
              <a:lnSpc>
                <a:spcPct val="94000"/>
              </a:lnSpc>
              <a:spcBef>
                <a:spcPts val="500"/>
              </a:spcBef>
              <a:spcAft>
                <a:spcPts val="200"/>
              </a:spcAft>
              <a:buClr>
                <a:schemeClr val="dk2"/>
              </a:buClr>
              <a:buSzPct val="1000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292100" lvl="5" marL="2743200" marR="0" rtl="0" algn="l">
              <a:lnSpc>
                <a:spcPct val="94000"/>
              </a:lnSpc>
              <a:spcBef>
                <a:spcPts val="500"/>
              </a:spcBef>
              <a:spcAft>
                <a:spcPts val="200"/>
              </a:spcAft>
              <a:buClr>
                <a:schemeClr val="dk2"/>
              </a:buClr>
              <a:buSzPct val="1000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04800" lvl="6" marL="32004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04800" lvl="7" marL="3657600" marR="0" rtl="0" algn="l">
              <a:lnSpc>
                <a:spcPct val="94000"/>
              </a:lnSpc>
              <a:spcBef>
                <a:spcPts val="5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04800" lvl="8" marL="41148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56" name="Shape 56"/>
          <p:cNvSpPr txBox="1"/>
          <p:nvPr>
            <p:ph idx="10" type="dt"/>
          </p:nvPr>
        </p:nvSpPr>
        <p:spPr>
          <a:xfrm>
            <a:off x="1390650" y="6453386"/>
            <a:ext cx="1204572"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57" name="Shape 57"/>
          <p:cNvSpPr txBox="1"/>
          <p:nvPr>
            <p:ph idx="11" type="ftr"/>
          </p:nvPr>
        </p:nvSpPr>
        <p:spPr>
          <a:xfrm>
            <a:off x="2893564" y="6453386"/>
            <a:ext cx="6280830"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58" name="Shape 58"/>
          <p:cNvSpPr txBox="1"/>
          <p:nvPr>
            <p:ph idx="12" type="sldNum"/>
          </p:nvPr>
        </p:nvSpPr>
        <p:spPr>
          <a:xfrm>
            <a:off x="9472736" y="6453386"/>
            <a:ext cx="1596292" cy="40461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chemeClr val="dk2"/>
                </a:solidFill>
                <a:latin typeface="Source Sans Pro"/>
                <a:ea typeface="Source Sans Pro"/>
                <a:cs typeface="Source Sans Pro"/>
                <a:sym typeface="Source Sans Pro"/>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9" name="Shape 59"/>
        <p:cNvGrpSpPr/>
        <p:nvPr/>
      </p:nvGrpSpPr>
      <p:grpSpPr>
        <a:xfrm>
          <a:off x="0" y="0"/>
          <a:ext cx="0" cy="0"/>
          <a:chOff x="0" y="0"/>
          <a:chExt cx="0" cy="0"/>
        </a:xfrm>
      </p:grpSpPr>
      <p:sp>
        <p:nvSpPr>
          <p:cNvPr id="60" name="Shape 60"/>
          <p:cNvSpPr txBox="1"/>
          <p:nvPr>
            <p:ph idx="10" type="dt"/>
          </p:nvPr>
        </p:nvSpPr>
        <p:spPr>
          <a:xfrm>
            <a:off x="1390650" y="6453386"/>
            <a:ext cx="1204572"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61" name="Shape 61"/>
          <p:cNvSpPr txBox="1"/>
          <p:nvPr>
            <p:ph idx="11" type="ftr"/>
          </p:nvPr>
        </p:nvSpPr>
        <p:spPr>
          <a:xfrm>
            <a:off x="2893564" y="6453386"/>
            <a:ext cx="6280830"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62" name="Shape 62"/>
          <p:cNvSpPr txBox="1"/>
          <p:nvPr>
            <p:ph idx="12" type="sldNum"/>
          </p:nvPr>
        </p:nvSpPr>
        <p:spPr>
          <a:xfrm>
            <a:off x="9472736" y="6453386"/>
            <a:ext cx="1596292" cy="40461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chemeClr val="dk2"/>
                </a:solidFill>
                <a:latin typeface="Source Sans Pro"/>
                <a:ea typeface="Source Sans Pro"/>
                <a:cs typeface="Source Sans Pro"/>
                <a:sym typeface="Source Sans Pro"/>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objTx">
  <p:cSld name="Content with Caption">
    <p:spTree>
      <p:nvGrpSpPr>
        <p:cNvPr id="63" name="Shape 63"/>
        <p:cNvGrpSpPr/>
        <p:nvPr/>
      </p:nvGrpSpPr>
      <p:grpSpPr>
        <a:xfrm>
          <a:off x="0" y="0"/>
          <a:ext cx="0" cy="0"/>
          <a:chOff x="0" y="0"/>
          <a:chExt cx="0" cy="0"/>
        </a:xfrm>
      </p:grpSpPr>
      <p:sp>
        <p:nvSpPr>
          <p:cNvPr id="64" name="Shape 64" title="Background Shape"/>
          <p:cNvSpPr/>
          <p:nvPr/>
        </p:nvSpPr>
        <p:spPr>
          <a:xfrm>
            <a:off x="0" y="376"/>
            <a:ext cx="5303520" cy="6857624"/>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65" name="Shape 65"/>
          <p:cNvSpPr txBox="1"/>
          <p:nvPr>
            <p:ph type="title"/>
          </p:nvPr>
        </p:nvSpPr>
        <p:spPr>
          <a:xfrm>
            <a:off x="723900" y="685800"/>
            <a:ext cx="3855720" cy="2157884"/>
          </a:xfrm>
          <a:prstGeom prst="rect">
            <a:avLst/>
          </a:prstGeom>
          <a:noFill/>
          <a:ln>
            <a:noFill/>
          </a:ln>
        </p:spPr>
        <p:txBody>
          <a:bodyPr anchorCtr="0" anchor="t" bIns="91425" lIns="91425" rIns="91425" wrap="square" tIns="91425"/>
          <a:lstStyle>
            <a:lvl1pPr indent="0" lvl="0" marL="0" marR="0" rtl="0" algn="l">
              <a:lnSpc>
                <a:spcPct val="84000"/>
              </a:lnSpc>
              <a:spcBef>
                <a:spcPts val="0"/>
              </a:spcBef>
              <a:buClr>
                <a:schemeClr val="dk2"/>
              </a:buClr>
              <a:buFont typeface="Source Sans Pro"/>
              <a:buNone/>
              <a:defRPr b="0" i="0" sz="48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6" name="Shape 66"/>
          <p:cNvSpPr txBox="1"/>
          <p:nvPr>
            <p:ph idx="1" type="body"/>
          </p:nvPr>
        </p:nvSpPr>
        <p:spPr>
          <a:xfrm>
            <a:off x="6256020" y="685801"/>
            <a:ext cx="5212080" cy="5175250"/>
          </a:xfrm>
          <a:prstGeom prst="rect">
            <a:avLst/>
          </a:prstGeom>
          <a:noFill/>
          <a:ln>
            <a:noFill/>
          </a:ln>
        </p:spPr>
        <p:txBody>
          <a:bodyPr anchorCtr="0" anchor="t" bIns="91425" lIns="91425" rIns="91425" wrap="square" tIns="91425"/>
          <a:lstStyle>
            <a:lvl1pPr indent="-257048" lvl="0" marL="384048" marR="0" rtl="0" algn="l">
              <a:lnSpc>
                <a:spcPct val="94000"/>
              </a:lnSpc>
              <a:spcBef>
                <a:spcPts val="1000"/>
              </a:spcBef>
              <a:spcAft>
                <a:spcPts val="200"/>
              </a:spcAft>
              <a:buClr>
                <a:schemeClr val="dk2"/>
              </a:buClr>
              <a:buSzPct val="100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266700" lvl="1" marL="914400" marR="0" rtl="0" algn="l">
              <a:lnSpc>
                <a:spcPct val="94000"/>
              </a:lnSpc>
              <a:spcBef>
                <a:spcPts val="500"/>
              </a:spcBef>
              <a:spcAft>
                <a:spcPts val="200"/>
              </a:spcAft>
              <a:buClr>
                <a:schemeClr val="dk2"/>
              </a:buClr>
              <a:buSzPct val="100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279400" lvl="2" marL="1371600" marR="0" rtl="0" algn="l">
              <a:lnSpc>
                <a:spcPct val="94000"/>
              </a:lnSpc>
              <a:spcBef>
                <a:spcPts val="500"/>
              </a:spcBef>
              <a:spcAft>
                <a:spcPts val="200"/>
              </a:spcAft>
              <a:buClr>
                <a:schemeClr val="dk2"/>
              </a:buClr>
              <a:buSzPct val="1000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279400" lvl="3" marL="1828800" marR="0" rtl="0" algn="l">
              <a:lnSpc>
                <a:spcPct val="94000"/>
              </a:lnSpc>
              <a:spcBef>
                <a:spcPts val="500"/>
              </a:spcBef>
              <a:spcAft>
                <a:spcPts val="200"/>
              </a:spcAft>
              <a:buClr>
                <a:schemeClr val="dk2"/>
              </a:buClr>
              <a:buSzPct val="1000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292100" lvl="4" marL="2286000" marR="0" rtl="0" algn="l">
              <a:lnSpc>
                <a:spcPct val="94000"/>
              </a:lnSpc>
              <a:spcBef>
                <a:spcPts val="500"/>
              </a:spcBef>
              <a:spcAft>
                <a:spcPts val="200"/>
              </a:spcAft>
              <a:buClr>
                <a:schemeClr val="dk2"/>
              </a:buClr>
              <a:buSzPct val="1000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292100" lvl="5" marL="2743200" marR="0" rtl="0" algn="l">
              <a:lnSpc>
                <a:spcPct val="94000"/>
              </a:lnSpc>
              <a:spcBef>
                <a:spcPts val="500"/>
              </a:spcBef>
              <a:spcAft>
                <a:spcPts val="200"/>
              </a:spcAft>
              <a:buClr>
                <a:schemeClr val="dk2"/>
              </a:buClr>
              <a:buSzPct val="1000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292100" lvl="6" marL="3200400" marR="0" rtl="0" algn="l">
              <a:lnSpc>
                <a:spcPct val="94000"/>
              </a:lnSpc>
              <a:spcBef>
                <a:spcPts val="500"/>
              </a:spcBef>
              <a:spcAft>
                <a:spcPts val="200"/>
              </a:spcAft>
              <a:buClr>
                <a:schemeClr val="dk2"/>
              </a:buClr>
              <a:buSzPct val="100000"/>
              <a:buFont typeface="Source Sans Pro"/>
              <a:buChar char="■"/>
              <a:defRPr b="0" i="0" sz="1600" u="none" cap="none" strike="noStrike">
                <a:solidFill>
                  <a:schemeClr val="dk2"/>
                </a:solidFill>
                <a:latin typeface="Source Sans Pro"/>
                <a:ea typeface="Source Sans Pro"/>
                <a:cs typeface="Source Sans Pro"/>
                <a:sym typeface="Source Sans Pro"/>
              </a:defRPr>
            </a:lvl7pPr>
            <a:lvl8pPr indent="-292100" lvl="7" marL="3657600" marR="0" rtl="0" algn="l">
              <a:lnSpc>
                <a:spcPct val="94000"/>
              </a:lnSpc>
              <a:spcBef>
                <a:spcPts val="500"/>
              </a:spcBef>
              <a:spcAft>
                <a:spcPts val="200"/>
              </a:spcAft>
              <a:buClr>
                <a:schemeClr val="dk2"/>
              </a:buClr>
              <a:buSzPct val="100000"/>
              <a:buFont typeface="Source Sans Pro"/>
              <a:buChar char="–"/>
              <a:defRPr b="0" i="1" sz="1600" u="none" cap="none" strike="noStrike">
                <a:solidFill>
                  <a:schemeClr val="dk2"/>
                </a:solidFill>
                <a:latin typeface="Source Sans Pro"/>
                <a:ea typeface="Source Sans Pro"/>
                <a:cs typeface="Source Sans Pro"/>
                <a:sym typeface="Source Sans Pro"/>
              </a:defRPr>
            </a:lvl8pPr>
            <a:lvl9pPr indent="-292100" lvl="8" marL="4114800" marR="0" rtl="0" algn="l">
              <a:lnSpc>
                <a:spcPct val="94000"/>
              </a:lnSpc>
              <a:spcBef>
                <a:spcPts val="500"/>
              </a:spcBef>
              <a:spcAft>
                <a:spcPts val="200"/>
              </a:spcAft>
              <a:buClr>
                <a:schemeClr val="dk2"/>
              </a:buClr>
              <a:buSzPct val="100000"/>
              <a:buFont typeface="Source Sans Pro"/>
              <a:buChar char="■"/>
              <a:defRPr b="0" i="0" sz="1600" u="none" cap="none" strike="noStrike">
                <a:solidFill>
                  <a:schemeClr val="dk2"/>
                </a:solidFill>
                <a:latin typeface="Source Sans Pro"/>
                <a:ea typeface="Source Sans Pro"/>
                <a:cs typeface="Source Sans Pro"/>
                <a:sym typeface="Source Sans Pro"/>
              </a:defRPr>
            </a:lvl9pPr>
          </a:lstStyle>
          <a:p/>
        </p:txBody>
      </p:sp>
      <p:sp>
        <p:nvSpPr>
          <p:cNvPr id="67" name="Shape 67"/>
          <p:cNvSpPr txBox="1"/>
          <p:nvPr>
            <p:ph idx="2" type="body"/>
          </p:nvPr>
        </p:nvSpPr>
        <p:spPr>
          <a:xfrm>
            <a:off x="723900" y="2856344"/>
            <a:ext cx="3855720" cy="3011056"/>
          </a:xfrm>
          <a:prstGeom prst="rect">
            <a:avLst/>
          </a:prstGeom>
          <a:noFill/>
          <a:ln>
            <a:noFill/>
          </a:ln>
        </p:spPr>
        <p:txBody>
          <a:bodyPr anchorCtr="0" anchor="t" bIns="91425" lIns="91425" rIns="91425" wrap="square" tIns="91425"/>
          <a:lstStyle>
            <a:lvl1pPr indent="0" lvl="0" marL="0" marR="0" rtl="0" algn="l">
              <a:lnSpc>
                <a:spcPct val="113000"/>
              </a:lnSpc>
              <a:spcBef>
                <a:spcPts val="0"/>
              </a:spcBef>
              <a:spcAft>
                <a:spcPts val="1500"/>
              </a:spcAft>
              <a:buClr>
                <a:schemeClr val="dk2"/>
              </a:buClr>
              <a:buFont typeface="Source Sans Pro"/>
              <a:buNone/>
              <a:defRPr b="0" i="0" sz="1600" u="none" cap="none" strike="noStrike">
                <a:solidFill>
                  <a:schemeClr val="dk2"/>
                </a:solidFill>
                <a:latin typeface="Source Sans Pro"/>
                <a:ea typeface="Source Sans Pro"/>
                <a:cs typeface="Source Sans Pro"/>
                <a:sym typeface="Source Sans Pro"/>
              </a:defRPr>
            </a:lvl1pPr>
            <a:lvl2pPr indent="0" lvl="1" marL="457200" marR="0" rtl="0" algn="l">
              <a:lnSpc>
                <a:spcPct val="94000"/>
              </a:lnSpc>
              <a:spcBef>
                <a:spcPts val="500"/>
              </a:spcBef>
              <a:spcAft>
                <a:spcPts val="200"/>
              </a:spcAft>
              <a:buClr>
                <a:schemeClr val="dk2"/>
              </a:buClr>
              <a:buFont typeface="Source Sans Pro"/>
              <a:buNone/>
              <a:defRPr b="0" i="1" sz="1400" u="none" cap="none" strike="noStrike">
                <a:solidFill>
                  <a:schemeClr val="dk2"/>
                </a:solidFill>
                <a:latin typeface="Source Sans Pro"/>
                <a:ea typeface="Source Sans Pro"/>
                <a:cs typeface="Source Sans Pro"/>
                <a:sym typeface="Source Sans Pro"/>
              </a:defRPr>
            </a:lvl2pPr>
            <a:lvl3pPr indent="0" lvl="2" marL="914400" marR="0" rtl="0" algn="l">
              <a:lnSpc>
                <a:spcPct val="94000"/>
              </a:lnSpc>
              <a:spcBef>
                <a:spcPts val="500"/>
              </a:spcBef>
              <a:spcAft>
                <a:spcPts val="200"/>
              </a:spcAft>
              <a:buClr>
                <a:schemeClr val="dk2"/>
              </a:buClr>
              <a:buFont typeface="Source Sans Pro"/>
              <a:buNone/>
              <a:defRPr b="0" i="0" sz="1200" u="none" cap="none" strike="noStrike">
                <a:solidFill>
                  <a:schemeClr val="dk2"/>
                </a:solidFill>
                <a:latin typeface="Source Sans Pro"/>
                <a:ea typeface="Source Sans Pro"/>
                <a:cs typeface="Source Sans Pro"/>
                <a:sym typeface="Source Sans Pro"/>
              </a:defRPr>
            </a:lvl3pPr>
            <a:lvl4pPr indent="0" lvl="3" marL="1371600" marR="0" rtl="0" algn="l">
              <a:lnSpc>
                <a:spcPct val="94000"/>
              </a:lnSpc>
              <a:spcBef>
                <a:spcPts val="500"/>
              </a:spcBef>
              <a:spcAft>
                <a:spcPts val="200"/>
              </a:spcAft>
              <a:buClr>
                <a:schemeClr val="dk2"/>
              </a:buClr>
              <a:buFont typeface="Source Sans Pro"/>
              <a:buNone/>
              <a:defRPr b="0" i="1" sz="1000" u="none" cap="none" strike="noStrike">
                <a:solidFill>
                  <a:schemeClr val="dk2"/>
                </a:solidFill>
                <a:latin typeface="Source Sans Pro"/>
                <a:ea typeface="Source Sans Pro"/>
                <a:cs typeface="Source Sans Pro"/>
                <a:sym typeface="Source Sans Pro"/>
              </a:defRPr>
            </a:lvl4pPr>
            <a:lvl5pPr indent="0" lvl="4" marL="1828800" marR="0" rtl="0" algn="l">
              <a:lnSpc>
                <a:spcPct val="94000"/>
              </a:lnSpc>
              <a:spcBef>
                <a:spcPts val="500"/>
              </a:spcBef>
              <a:spcAft>
                <a:spcPts val="200"/>
              </a:spcAft>
              <a:buClr>
                <a:schemeClr val="dk2"/>
              </a:buClr>
              <a:buFont typeface="Source Sans Pro"/>
              <a:buNone/>
              <a:defRPr b="0" i="0" sz="1000" u="none" cap="none" strike="noStrike">
                <a:solidFill>
                  <a:schemeClr val="dk2"/>
                </a:solidFill>
                <a:latin typeface="Source Sans Pro"/>
                <a:ea typeface="Source Sans Pro"/>
                <a:cs typeface="Source Sans Pro"/>
                <a:sym typeface="Source Sans Pro"/>
              </a:defRPr>
            </a:lvl5pPr>
            <a:lvl6pPr indent="0" lvl="5" marL="2286000" marR="0" rtl="0" algn="l">
              <a:lnSpc>
                <a:spcPct val="94000"/>
              </a:lnSpc>
              <a:spcBef>
                <a:spcPts val="500"/>
              </a:spcBef>
              <a:spcAft>
                <a:spcPts val="200"/>
              </a:spcAft>
              <a:buClr>
                <a:schemeClr val="dk2"/>
              </a:buClr>
              <a:buFont typeface="Source Sans Pro"/>
              <a:buNone/>
              <a:defRPr b="0" i="1" sz="1000" u="none" cap="none" strike="noStrike">
                <a:solidFill>
                  <a:schemeClr val="dk2"/>
                </a:solidFill>
                <a:latin typeface="Source Sans Pro"/>
                <a:ea typeface="Source Sans Pro"/>
                <a:cs typeface="Source Sans Pro"/>
                <a:sym typeface="Source Sans Pro"/>
              </a:defRPr>
            </a:lvl6pPr>
            <a:lvl7pPr indent="0" lvl="6" marL="2743200" marR="0" rtl="0" algn="l">
              <a:lnSpc>
                <a:spcPct val="94000"/>
              </a:lnSpc>
              <a:spcBef>
                <a:spcPts val="500"/>
              </a:spcBef>
              <a:spcAft>
                <a:spcPts val="200"/>
              </a:spcAft>
              <a:buClr>
                <a:schemeClr val="dk2"/>
              </a:buClr>
              <a:buFont typeface="Source Sans Pro"/>
              <a:buNone/>
              <a:defRPr b="0" i="0" sz="1000" u="none" cap="none" strike="noStrike">
                <a:solidFill>
                  <a:schemeClr val="dk2"/>
                </a:solidFill>
                <a:latin typeface="Source Sans Pro"/>
                <a:ea typeface="Source Sans Pro"/>
                <a:cs typeface="Source Sans Pro"/>
                <a:sym typeface="Source Sans Pro"/>
              </a:defRPr>
            </a:lvl7pPr>
            <a:lvl8pPr indent="0" lvl="7" marL="3200400" marR="0" rtl="0" algn="l">
              <a:lnSpc>
                <a:spcPct val="94000"/>
              </a:lnSpc>
              <a:spcBef>
                <a:spcPts val="500"/>
              </a:spcBef>
              <a:spcAft>
                <a:spcPts val="200"/>
              </a:spcAft>
              <a:buClr>
                <a:schemeClr val="dk2"/>
              </a:buClr>
              <a:buFont typeface="Source Sans Pro"/>
              <a:buNone/>
              <a:defRPr b="0" i="1" sz="1000" u="none" cap="none" strike="noStrike">
                <a:solidFill>
                  <a:schemeClr val="dk2"/>
                </a:solidFill>
                <a:latin typeface="Source Sans Pro"/>
                <a:ea typeface="Source Sans Pro"/>
                <a:cs typeface="Source Sans Pro"/>
                <a:sym typeface="Source Sans Pro"/>
              </a:defRPr>
            </a:lvl8pPr>
            <a:lvl9pPr indent="0" lvl="8" marL="3657600" marR="0" rtl="0" algn="l">
              <a:lnSpc>
                <a:spcPct val="94000"/>
              </a:lnSpc>
              <a:spcBef>
                <a:spcPts val="500"/>
              </a:spcBef>
              <a:spcAft>
                <a:spcPts val="200"/>
              </a:spcAft>
              <a:buClr>
                <a:schemeClr val="dk2"/>
              </a:buClr>
              <a:buFont typeface="Source Sans Pro"/>
              <a:buNone/>
              <a:defRPr b="0" i="0" sz="1000" u="none" cap="none" strike="noStrike">
                <a:solidFill>
                  <a:schemeClr val="dk2"/>
                </a:solidFill>
                <a:latin typeface="Source Sans Pro"/>
                <a:ea typeface="Source Sans Pro"/>
                <a:cs typeface="Source Sans Pro"/>
                <a:sym typeface="Source Sans Pro"/>
              </a:defRPr>
            </a:lvl9pPr>
          </a:lstStyle>
          <a:p/>
        </p:txBody>
      </p:sp>
      <p:sp>
        <p:nvSpPr>
          <p:cNvPr id="68" name="Shape 68"/>
          <p:cNvSpPr txBox="1"/>
          <p:nvPr>
            <p:ph idx="10" type="dt"/>
          </p:nvPr>
        </p:nvSpPr>
        <p:spPr>
          <a:xfrm>
            <a:off x="723900" y="6453386"/>
            <a:ext cx="1204572"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69" name="Shape 69"/>
          <p:cNvSpPr txBox="1"/>
          <p:nvPr>
            <p:ph idx="11" type="ftr"/>
          </p:nvPr>
        </p:nvSpPr>
        <p:spPr>
          <a:xfrm>
            <a:off x="2205945" y="6453386"/>
            <a:ext cx="2373675"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70" name="Shape 70"/>
          <p:cNvSpPr txBox="1"/>
          <p:nvPr>
            <p:ph idx="12" type="sldNum"/>
          </p:nvPr>
        </p:nvSpPr>
        <p:spPr>
          <a:xfrm>
            <a:off x="9883140" y="6453386"/>
            <a:ext cx="1596292" cy="40461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chemeClr val="dk2"/>
                </a:solidFill>
                <a:latin typeface="Source Sans Pro"/>
                <a:ea typeface="Source Sans Pro"/>
                <a:cs typeface="Source Sans Pro"/>
                <a:sym typeface="Source Sans Pro"/>
              </a:rPr>
              <a:t>‹#›</a:t>
            </a:fld>
          </a:p>
        </p:txBody>
      </p:sp>
      <p:sp>
        <p:nvSpPr>
          <p:cNvPr id="71" name="Shape 71" title="Divider Bar"/>
          <p:cNvSpPr/>
          <p:nvPr/>
        </p:nvSpPr>
        <p:spPr>
          <a:xfrm>
            <a:off x="5303520" y="376"/>
            <a:ext cx="228600" cy="6858000"/>
          </a:xfrm>
          <a:prstGeom prst="rect">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picTx">
  <p:cSld name="Picture with Caption">
    <p:spTree>
      <p:nvGrpSpPr>
        <p:cNvPr id="72" name="Shape 72"/>
        <p:cNvGrpSpPr/>
        <p:nvPr/>
      </p:nvGrpSpPr>
      <p:grpSpPr>
        <a:xfrm>
          <a:off x="0" y="0"/>
          <a:ext cx="0" cy="0"/>
          <a:chOff x="0" y="0"/>
          <a:chExt cx="0" cy="0"/>
        </a:xfrm>
      </p:grpSpPr>
      <p:sp>
        <p:nvSpPr>
          <p:cNvPr id="73" name="Shape 73" title="Background Shape"/>
          <p:cNvSpPr/>
          <p:nvPr/>
        </p:nvSpPr>
        <p:spPr>
          <a:xfrm>
            <a:off x="0" y="376"/>
            <a:ext cx="5303520" cy="6857624"/>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74" name="Shape 74"/>
          <p:cNvSpPr txBox="1"/>
          <p:nvPr>
            <p:ph type="title"/>
          </p:nvPr>
        </p:nvSpPr>
        <p:spPr>
          <a:xfrm>
            <a:off x="723900" y="685800"/>
            <a:ext cx="3855720" cy="2157884"/>
          </a:xfrm>
          <a:prstGeom prst="rect">
            <a:avLst/>
          </a:prstGeom>
          <a:noFill/>
          <a:ln>
            <a:noFill/>
          </a:ln>
        </p:spPr>
        <p:txBody>
          <a:bodyPr anchorCtr="0" anchor="t" bIns="91425" lIns="91425" rIns="91425" wrap="square" tIns="91425"/>
          <a:lstStyle>
            <a:lvl1pPr indent="0" lvl="0" marL="0" marR="0" rtl="0" algn="l">
              <a:lnSpc>
                <a:spcPct val="84000"/>
              </a:lnSpc>
              <a:spcBef>
                <a:spcPts val="0"/>
              </a:spcBef>
              <a:buClr>
                <a:schemeClr val="dk2"/>
              </a:buClr>
              <a:buFont typeface="Source Sans Pro"/>
              <a:buNone/>
              <a:defRPr b="0" i="0" sz="48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5" name="Shape 75"/>
          <p:cNvSpPr/>
          <p:nvPr>
            <p:ph idx="2" type="pic"/>
          </p:nvPr>
        </p:nvSpPr>
        <p:spPr>
          <a:xfrm>
            <a:off x="5532120" y="0"/>
            <a:ext cx="6659880" cy="6857999"/>
          </a:xfrm>
          <a:prstGeom prst="rect">
            <a:avLst/>
          </a:prstGeom>
          <a:noFill/>
          <a:ln>
            <a:noFill/>
          </a:ln>
        </p:spPr>
        <p:txBody>
          <a:bodyPr anchorCtr="0" anchor="t" bIns="91425" lIns="91425" rIns="91425" wrap="square" tIns="91425"/>
          <a:lstStyle>
            <a:lvl1pPr indent="0" lvl="0" marL="0" marR="0" rtl="0" algn="l">
              <a:lnSpc>
                <a:spcPct val="94000"/>
              </a:lnSpc>
              <a:spcBef>
                <a:spcPts val="1000"/>
              </a:spcBef>
              <a:spcAft>
                <a:spcPts val="200"/>
              </a:spcAft>
              <a:buClr>
                <a:schemeClr val="dk2"/>
              </a:buClr>
              <a:buFont typeface="Source Sans Pro"/>
              <a:buNone/>
              <a:defRPr b="0" i="0" sz="2000" u="none" cap="none" strike="noStrike">
                <a:solidFill>
                  <a:schemeClr val="dk2"/>
                </a:solidFill>
                <a:latin typeface="Source Sans Pro"/>
                <a:ea typeface="Source Sans Pro"/>
                <a:cs typeface="Source Sans Pro"/>
                <a:sym typeface="Source Sans Pro"/>
              </a:defRPr>
            </a:lvl1pPr>
            <a:lvl2pPr indent="0" lvl="1" marL="457200" marR="0" rtl="0" algn="l">
              <a:lnSpc>
                <a:spcPct val="94000"/>
              </a:lnSpc>
              <a:spcBef>
                <a:spcPts val="500"/>
              </a:spcBef>
              <a:spcAft>
                <a:spcPts val="200"/>
              </a:spcAft>
              <a:buClr>
                <a:schemeClr val="dk2"/>
              </a:buClr>
              <a:buFont typeface="Source Sans Pro"/>
              <a:buNone/>
              <a:defRPr b="0" i="1" sz="2000" u="none" cap="none" strike="noStrike">
                <a:solidFill>
                  <a:schemeClr val="dk2"/>
                </a:solidFill>
                <a:latin typeface="Source Sans Pro"/>
                <a:ea typeface="Source Sans Pro"/>
                <a:cs typeface="Source Sans Pro"/>
                <a:sym typeface="Source Sans Pro"/>
              </a:defRPr>
            </a:lvl2pPr>
            <a:lvl3pPr indent="0" lvl="2" marL="914400" marR="0" rtl="0" algn="l">
              <a:lnSpc>
                <a:spcPct val="94000"/>
              </a:lnSpc>
              <a:spcBef>
                <a:spcPts val="500"/>
              </a:spcBef>
              <a:spcAft>
                <a:spcPts val="200"/>
              </a:spcAft>
              <a:buClr>
                <a:schemeClr val="dk2"/>
              </a:buClr>
              <a:buFont typeface="Source Sans Pro"/>
              <a:buNone/>
              <a:defRPr b="0" i="0" sz="2000" u="none" cap="none" strike="noStrike">
                <a:solidFill>
                  <a:schemeClr val="dk2"/>
                </a:solidFill>
                <a:latin typeface="Source Sans Pro"/>
                <a:ea typeface="Source Sans Pro"/>
                <a:cs typeface="Source Sans Pro"/>
                <a:sym typeface="Source Sans Pro"/>
              </a:defRPr>
            </a:lvl3pPr>
            <a:lvl4pPr indent="0" lvl="3" marL="1371600" marR="0" rtl="0" algn="l">
              <a:lnSpc>
                <a:spcPct val="94000"/>
              </a:lnSpc>
              <a:spcBef>
                <a:spcPts val="500"/>
              </a:spcBef>
              <a:spcAft>
                <a:spcPts val="200"/>
              </a:spcAft>
              <a:buClr>
                <a:schemeClr val="dk2"/>
              </a:buClr>
              <a:buFont typeface="Source Sans Pro"/>
              <a:buNone/>
              <a:defRPr b="0" i="1" sz="2000" u="none" cap="none" strike="noStrike">
                <a:solidFill>
                  <a:schemeClr val="dk2"/>
                </a:solidFill>
                <a:latin typeface="Source Sans Pro"/>
                <a:ea typeface="Source Sans Pro"/>
                <a:cs typeface="Source Sans Pro"/>
                <a:sym typeface="Source Sans Pro"/>
              </a:defRPr>
            </a:lvl4pPr>
            <a:lvl5pPr indent="0" lvl="4" marL="1828800" marR="0" rtl="0" algn="l">
              <a:lnSpc>
                <a:spcPct val="94000"/>
              </a:lnSpc>
              <a:spcBef>
                <a:spcPts val="500"/>
              </a:spcBef>
              <a:spcAft>
                <a:spcPts val="200"/>
              </a:spcAft>
              <a:buClr>
                <a:schemeClr val="dk2"/>
              </a:buClr>
              <a:buFont typeface="Source Sans Pro"/>
              <a:buNone/>
              <a:defRPr b="0" i="0" sz="2000" u="none" cap="none" strike="noStrike">
                <a:solidFill>
                  <a:schemeClr val="dk2"/>
                </a:solidFill>
                <a:latin typeface="Source Sans Pro"/>
                <a:ea typeface="Source Sans Pro"/>
                <a:cs typeface="Source Sans Pro"/>
                <a:sym typeface="Source Sans Pro"/>
              </a:defRPr>
            </a:lvl5pPr>
            <a:lvl6pPr indent="0" lvl="5" marL="2286000" marR="0" rtl="0" algn="l">
              <a:lnSpc>
                <a:spcPct val="94000"/>
              </a:lnSpc>
              <a:spcBef>
                <a:spcPts val="500"/>
              </a:spcBef>
              <a:spcAft>
                <a:spcPts val="200"/>
              </a:spcAft>
              <a:buClr>
                <a:schemeClr val="dk2"/>
              </a:buClr>
              <a:buFont typeface="Source Sans Pro"/>
              <a:buNone/>
              <a:defRPr b="0" i="1" sz="2000" u="none" cap="none" strike="noStrike">
                <a:solidFill>
                  <a:schemeClr val="dk2"/>
                </a:solidFill>
                <a:latin typeface="Source Sans Pro"/>
                <a:ea typeface="Source Sans Pro"/>
                <a:cs typeface="Source Sans Pro"/>
                <a:sym typeface="Source Sans Pro"/>
              </a:defRPr>
            </a:lvl6pPr>
            <a:lvl7pPr indent="0" lvl="6" marL="2743200" marR="0" rtl="0" algn="l">
              <a:lnSpc>
                <a:spcPct val="94000"/>
              </a:lnSpc>
              <a:spcBef>
                <a:spcPts val="500"/>
              </a:spcBef>
              <a:spcAft>
                <a:spcPts val="200"/>
              </a:spcAft>
              <a:buClr>
                <a:schemeClr val="dk2"/>
              </a:buClr>
              <a:buFont typeface="Source Sans Pro"/>
              <a:buNone/>
              <a:defRPr b="0" i="0" sz="2000" u="none" cap="none" strike="noStrike">
                <a:solidFill>
                  <a:schemeClr val="dk2"/>
                </a:solidFill>
                <a:latin typeface="Source Sans Pro"/>
                <a:ea typeface="Source Sans Pro"/>
                <a:cs typeface="Source Sans Pro"/>
                <a:sym typeface="Source Sans Pro"/>
              </a:defRPr>
            </a:lvl7pPr>
            <a:lvl8pPr indent="0" lvl="7" marL="3200400" marR="0" rtl="0" algn="l">
              <a:lnSpc>
                <a:spcPct val="94000"/>
              </a:lnSpc>
              <a:spcBef>
                <a:spcPts val="500"/>
              </a:spcBef>
              <a:spcAft>
                <a:spcPts val="200"/>
              </a:spcAft>
              <a:buClr>
                <a:schemeClr val="dk2"/>
              </a:buClr>
              <a:buFont typeface="Source Sans Pro"/>
              <a:buNone/>
              <a:defRPr b="0" i="1" sz="2000" u="none" cap="none" strike="noStrike">
                <a:solidFill>
                  <a:schemeClr val="dk2"/>
                </a:solidFill>
                <a:latin typeface="Source Sans Pro"/>
                <a:ea typeface="Source Sans Pro"/>
                <a:cs typeface="Source Sans Pro"/>
                <a:sym typeface="Source Sans Pro"/>
              </a:defRPr>
            </a:lvl8pPr>
            <a:lvl9pPr indent="0" lvl="8" marL="3657600" marR="0" rtl="0" algn="l">
              <a:lnSpc>
                <a:spcPct val="94000"/>
              </a:lnSpc>
              <a:spcBef>
                <a:spcPts val="500"/>
              </a:spcBef>
              <a:spcAft>
                <a:spcPts val="200"/>
              </a:spcAft>
              <a:buClr>
                <a:schemeClr val="dk2"/>
              </a:buClr>
              <a:buFont typeface="Source Sans Pro"/>
              <a:buNone/>
              <a:defRPr b="0" i="0" sz="2000" u="none" cap="none" strike="noStrike">
                <a:solidFill>
                  <a:schemeClr val="dk2"/>
                </a:solidFill>
                <a:latin typeface="Source Sans Pro"/>
                <a:ea typeface="Source Sans Pro"/>
                <a:cs typeface="Source Sans Pro"/>
                <a:sym typeface="Source Sans Pro"/>
              </a:defRPr>
            </a:lvl9pPr>
          </a:lstStyle>
          <a:p/>
        </p:txBody>
      </p:sp>
      <p:sp>
        <p:nvSpPr>
          <p:cNvPr id="76" name="Shape 76"/>
          <p:cNvSpPr txBox="1"/>
          <p:nvPr>
            <p:ph idx="1" type="body"/>
          </p:nvPr>
        </p:nvSpPr>
        <p:spPr>
          <a:xfrm>
            <a:off x="723900" y="2855968"/>
            <a:ext cx="3855720" cy="3011432"/>
          </a:xfrm>
          <a:prstGeom prst="rect">
            <a:avLst/>
          </a:prstGeom>
          <a:noFill/>
          <a:ln>
            <a:noFill/>
          </a:ln>
        </p:spPr>
        <p:txBody>
          <a:bodyPr anchorCtr="0" anchor="t" bIns="91425" lIns="91425" rIns="91425" wrap="square" tIns="91425"/>
          <a:lstStyle>
            <a:lvl1pPr indent="0" lvl="0" marL="0" marR="0" rtl="0" algn="l">
              <a:lnSpc>
                <a:spcPct val="113000"/>
              </a:lnSpc>
              <a:spcBef>
                <a:spcPts val="0"/>
              </a:spcBef>
              <a:spcAft>
                <a:spcPts val="1500"/>
              </a:spcAft>
              <a:buClr>
                <a:schemeClr val="dk2"/>
              </a:buClr>
              <a:buFont typeface="Source Sans Pro"/>
              <a:buNone/>
              <a:defRPr b="0" i="0" sz="1600" u="none" cap="none" strike="noStrike">
                <a:solidFill>
                  <a:schemeClr val="dk2"/>
                </a:solidFill>
                <a:latin typeface="Source Sans Pro"/>
                <a:ea typeface="Source Sans Pro"/>
                <a:cs typeface="Source Sans Pro"/>
                <a:sym typeface="Source Sans Pro"/>
              </a:defRPr>
            </a:lvl1pPr>
            <a:lvl2pPr indent="0" lvl="1" marL="457200" marR="0" rtl="0" algn="l">
              <a:lnSpc>
                <a:spcPct val="94000"/>
              </a:lnSpc>
              <a:spcBef>
                <a:spcPts val="500"/>
              </a:spcBef>
              <a:spcAft>
                <a:spcPts val="200"/>
              </a:spcAft>
              <a:buClr>
                <a:schemeClr val="dk2"/>
              </a:buClr>
              <a:buFont typeface="Source Sans Pro"/>
              <a:buNone/>
              <a:defRPr b="0" i="1" sz="1400" u="none" cap="none" strike="noStrike">
                <a:solidFill>
                  <a:schemeClr val="dk2"/>
                </a:solidFill>
                <a:latin typeface="Source Sans Pro"/>
                <a:ea typeface="Source Sans Pro"/>
                <a:cs typeface="Source Sans Pro"/>
                <a:sym typeface="Source Sans Pro"/>
              </a:defRPr>
            </a:lvl2pPr>
            <a:lvl3pPr indent="0" lvl="2" marL="914400" marR="0" rtl="0" algn="l">
              <a:lnSpc>
                <a:spcPct val="94000"/>
              </a:lnSpc>
              <a:spcBef>
                <a:spcPts val="500"/>
              </a:spcBef>
              <a:spcAft>
                <a:spcPts val="200"/>
              </a:spcAft>
              <a:buClr>
                <a:schemeClr val="dk2"/>
              </a:buClr>
              <a:buFont typeface="Source Sans Pro"/>
              <a:buNone/>
              <a:defRPr b="0" i="0" sz="1200" u="none" cap="none" strike="noStrike">
                <a:solidFill>
                  <a:schemeClr val="dk2"/>
                </a:solidFill>
                <a:latin typeface="Source Sans Pro"/>
                <a:ea typeface="Source Sans Pro"/>
                <a:cs typeface="Source Sans Pro"/>
                <a:sym typeface="Source Sans Pro"/>
              </a:defRPr>
            </a:lvl3pPr>
            <a:lvl4pPr indent="0" lvl="3" marL="1371600" marR="0" rtl="0" algn="l">
              <a:lnSpc>
                <a:spcPct val="94000"/>
              </a:lnSpc>
              <a:spcBef>
                <a:spcPts val="500"/>
              </a:spcBef>
              <a:spcAft>
                <a:spcPts val="200"/>
              </a:spcAft>
              <a:buClr>
                <a:schemeClr val="dk2"/>
              </a:buClr>
              <a:buFont typeface="Source Sans Pro"/>
              <a:buNone/>
              <a:defRPr b="0" i="1" sz="1000" u="none" cap="none" strike="noStrike">
                <a:solidFill>
                  <a:schemeClr val="dk2"/>
                </a:solidFill>
                <a:latin typeface="Source Sans Pro"/>
                <a:ea typeface="Source Sans Pro"/>
                <a:cs typeface="Source Sans Pro"/>
                <a:sym typeface="Source Sans Pro"/>
              </a:defRPr>
            </a:lvl4pPr>
            <a:lvl5pPr indent="0" lvl="4" marL="1828800" marR="0" rtl="0" algn="l">
              <a:lnSpc>
                <a:spcPct val="94000"/>
              </a:lnSpc>
              <a:spcBef>
                <a:spcPts val="500"/>
              </a:spcBef>
              <a:spcAft>
                <a:spcPts val="200"/>
              </a:spcAft>
              <a:buClr>
                <a:schemeClr val="dk2"/>
              </a:buClr>
              <a:buFont typeface="Source Sans Pro"/>
              <a:buNone/>
              <a:defRPr b="0" i="0" sz="1000" u="none" cap="none" strike="noStrike">
                <a:solidFill>
                  <a:schemeClr val="dk2"/>
                </a:solidFill>
                <a:latin typeface="Source Sans Pro"/>
                <a:ea typeface="Source Sans Pro"/>
                <a:cs typeface="Source Sans Pro"/>
                <a:sym typeface="Source Sans Pro"/>
              </a:defRPr>
            </a:lvl5pPr>
            <a:lvl6pPr indent="0" lvl="5" marL="2286000" marR="0" rtl="0" algn="l">
              <a:lnSpc>
                <a:spcPct val="94000"/>
              </a:lnSpc>
              <a:spcBef>
                <a:spcPts val="500"/>
              </a:spcBef>
              <a:spcAft>
                <a:spcPts val="200"/>
              </a:spcAft>
              <a:buClr>
                <a:schemeClr val="dk2"/>
              </a:buClr>
              <a:buFont typeface="Source Sans Pro"/>
              <a:buNone/>
              <a:defRPr b="0" i="1" sz="1000" u="none" cap="none" strike="noStrike">
                <a:solidFill>
                  <a:schemeClr val="dk2"/>
                </a:solidFill>
                <a:latin typeface="Source Sans Pro"/>
                <a:ea typeface="Source Sans Pro"/>
                <a:cs typeface="Source Sans Pro"/>
                <a:sym typeface="Source Sans Pro"/>
              </a:defRPr>
            </a:lvl6pPr>
            <a:lvl7pPr indent="0" lvl="6" marL="2743200" marR="0" rtl="0" algn="l">
              <a:lnSpc>
                <a:spcPct val="94000"/>
              </a:lnSpc>
              <a:spcBef>
                <a:spcPts val="500"/>
              </a:spcBef>
              <a:spcAft>
                <a:spcPts val="200"/>
              </a:spcAft>
              <a:buClr>
                <a:schemeClr val="dk2"/>
              </a:buClr>
              <a:buFont typeface="Source Sans Pro"/>
              <a:buNone/>
              <a:defRPr b="0" i="0" sz="1000" u="none" cap="none" strike="noStrike">
                <a:solidFill>
                  <a:schemeClr val="dk2"/>
                </a:solidFill>
                <a:latin typeface="Source Sans Pro"/>
                <a:ea typeface="Source Sans Pro"/>
                <a:cs typeface="Source Sans Pro"/>
                <a:sym typeface="Source Sans Pro"/>
              </a:defRPr>
            </a:lvl7pPr>
            <a:lvl8pPr indent="0" lvl="7" marL="3200400" marR="0" rtl="0" algn="l">
              <a:lnSpc>
                <a:spcPct val="94000"/>
              </a:lnSpc>
              <a:spcBef>
                <a:spcPts val="500"/>
              </a:spcBef>
              <a:spcAft>
                <a:spcPts val="200"/>
              </a:spcAft>
              <a:buClr>
                <a:schemeClr val="dk2"/>
              </a:buClr>
              <a:buFont typeface="Source Sans Pro"/>
              <a:buNone/>
              <a:defRPr b="0" i="1" sz="1000" u="none" cap="none" strike="noStrike">
                <a:solidFill>
                  <a:schemeClr val="dk2"/>
                </a:solidFill>
                <a:latin typeface="Source Sans Pro"/>
                <a:ea typeface="Source Sans Pro"/>
                <a:cs typeface="Source Sans Pro"/>
                <a:sym typeface="Source Sans Pro"/>
              </a:defRPr>
            </a:lvl8pPr>
            <a:lvl9pPr indent="0" lvl="8" marL="3657600" marR="0" rtl="0" algn="l">
              <a:lnSpc>
                <a:spcPct val="94000"/>
              </a:lnSpc>
              <a:spcBef>
                <a:spcPts val="500"/>
              </a:spcBef>
              <a:spcAft>
                <a:spcPts val="200"/>
              </a:spcAft>
              <a:buClr>
                <a:schemeClr val="dk2"/>
              </a:buClr>
              <a:buFont typeface="Source Sans Pro"/>
              <a:buNone/>
              <a:defRPr b="0" i="0" sz="1000" u="none" cap="none" strike="noStrike">
                <a:solidFill>
                  <a:schemeClr val="dk2"/>
                </a:solidFill>
                <a:latin typeface="Source Sans Pro"/>
                <a:ea typeface="Source Sans Pro"/>
                <a:cs typeface="Source Sans Pro"/>
                <a:sym typeface="Source Sans Pro"/>
              </a:defRPr>
            </a:lvl9pPr>
          </a:lstStyle>
          <a:p/>
        </p:txBody>
      </p:sp>
      <p:sp>
        <p:nvSpPr>
          <p:cNvPr id="77" name="Shape 77"/>
          <p:cNvSpPr txBox="1"/>
          <p:nvPr>
            <p:ph idx="10" type="dt"/>
          </p:nvPr>
        </p:nvSpPr>
        <p:spPr>
          <a:xfrm>
            <a:off x="723900" y="6453386"/>
            <a:ext cx="1204572"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78" name="Shape 78"/>
          <p:cNvSpPr txBox="1"/>
          <p:nvPr>
            <p:ph idx="11" type="ftr"/>
          </p:nvPr>
        </p:nvSpPr>
        <p:spPr>
          <a:xfrm>
            <a:off x="2205945" y="6453386"/>
            <a:ext cx="2373675" cy="404614"/>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79" name="Shape 79"/>
          <p:cNvSpPr txBox="1"/>
          <p:nvPr>
            <p:ph idx="12" type="sldNum"/>
          </p:nvPr>
        </p:nvSpPr>
        <p:spPr>
          <a:xfrm>
            <a:off x="9883140" y="6453386"/>
            <a:ext cx="1596292" cy="40461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chemeClr val="dk2"/>
                </a:solidFill>
                <a:latin typeface="Source Sans Pro"/>
                <a:ea typeface="Source Sans Pro"/>
                <a:cs typeface="Source Sans Pro"/>
                <a:sym typeface="Source Sans Pro"/>
              </a:rPr>
              <a:t>‹#›</a:t>
            </a:fld>
          </a:p>
        </p:txBody>
      </p:sp>
      <p:sp>
        <p:nvSpPr>
          <p:cNvPr id="80" name="Shape 80" title="Divider Bar"/>
          <p:cNvSpPr/>
          <p:nvPr/>
        </p:nvSpPr>
        <p:spPr>
          <a:xfrm>
            <a:off x="5303520" y="376"/>
            <a:ext cx="228600" cy="6858000"/>
          </a:xfrm>
          <a:prstGeom prst="rect">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1371600" y="685800"/>
            <a:ext cx="9601200" cy="1485900"/>
          </a:xfrm>
          <a:prstGeom prst="rect">
            <a:avLst/>
          </a:prstGeom>
          <a:noFill/>
          <a:ln>
            <a:noFill/>
          </a:ln>
        </p:spPr>
        <p:txBody>
          <a:bodyPr anchorCtr="0" anchor="t" bIns="91425" lIns="91425" rIns="91425" wrap="square" tIns="91425"/>
          <a:lstStyle>
            <a:lvl1pPr indent="0" lvl="0" marL="0" marR="0" rtl="0" algn="l">
              <a:lnSpc>
                <a:spcPct val="89000"/>
              </a:lnSpc>
              <a:spcBef>
                <a:spcPts val="0"/>
              </a:spcBef>
              <a:buClr>
                <a:schemeClr val="dk2"/>
              </a:buClr>
              <a:buFont typeface="Source Sans Pro"/>
              <a:buNone/>
              <a:defRPr b="0" i="0" sz="44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1371600" y="2286000"/>
            <a:ext cx="9601200" cy="3581400"/>
          </a:xfrm>
          <a:prstGeom prst="rect">
            <a:avLst/>
          </a:prstGeom>
          <a:noFill/>
          <a:ln>
            <a:noFill/>
          </a:ln>
        </p:spPr>
        <p:txBody>
          <a:bodyPr anchorCtr="0" anchor="t" bIns="91425" lIns="91425" rIns="91425" wrap="square" tIns="91425"/>
          <a:lstStyle>
            <a:lvl1pPr indent="-257048" lvl="0" marL="384048" marR="0" rtl="0" algn="l">
              <a:lnSpc>
                <a:spcPct val="94000"/>
              </a:lnSpc>
              <a:spcBef>
                <a:spcPts val="1000"/>
              </a:spcBef>
              <a:spcAft>
                <a:spcPts val="200"/>
              </a:spcAft>
              <a:buClr>
                <a:schemeClr val="dk2"/>
              </a:buClr>
              <a:buSzPct val="100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266700" lvl="1" marL="914400" marR="0" rtl="0" algn="l">
              <a:lnSpc>
                <a:spcPct val="94000"/>
              </a:lnSpc>
              <a:spcBef>
                <a:spcPts val="500"/>
              </a:spcBef>
              <a:spcAft>
                <a:spcPts val="200"/>
              </a:spcAft>
              <a:buClr>
                <a:schemeClr val="dk2"/>
              </a:buClr>
              <a:buSzPct val="100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279400" lvl="2" marL="1371600" marR="0" rtl="0" algn="l">
              <a:lnSpc>
                <a:spcPct val="94000"/>
              </a:lnSpc>
              <a:spcBef>
                <a:spcPts val="500"/>
              </a:spcBef>
              <a:spcAft>
                <a:spcPts val="200"/>
              </a:spcAft>
              <a:buClr>
                <a:schemeClr val="dk2"/>
              </a:buClr>
              <a:buSzPct val="1000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279400" lvl="3" marL="1828800" marR="0" rtl="0" algn="l">
              <a:lnSpc>
                <a:spcPct val="94000"/>
              </a:lnSpc>
              <a:spcBef>
                <a:spcPts val="500"/>
              </a:spcBef>
              <a:spcAft>
                <a:spcPts val="200"/>
              </a:spcAft>
              <a:buClr>
                <a:schemeClr val="dk2"/>
              </a:buClr>
              <a:buSzPct val="1000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292100" lvl="4" marL="2286000" marR="0" rtl="0" algn="l">
              <a:lnSpc>
                <a:spcPct val="94000"/>
              </a:lnSpc>
              <a:spcBef>
                <a:spcPts val="500"/>
              </a:spcBef>
              <a:spcAft>
                <a:spcPts val="200"/>
              </a:spcAft>
              <a:buClr>
                <a:schemeClr val="dk2"/>
              </a:buClr>
              <a:buSzPct val="1000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292100" lvl="5" marL="2743200" marR="0" rtl="0" algn="l">
              <a:lnSpc>
                <a:spcPct val="94000"/>
              </a:lnSpc>
              <a:spcBef>
                <a:spcPts val="500"/>
              </a:spcBef>
              <a:spcAft>
                <a:spcPts val="200"/>
              </a:spcAft>
              <a:buClr>
                <a:schemeClr val="dk2"/>
              </a:buClr>
              <a:buSzPct val="1000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04800" lvl="6" marL="32004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04800" lvl="7" marL="3657600" marR="0" rtl="0" algn="l">
              <a:lnSpc>
                <a:spcPct val="94000"/>
              </a:lnSpc>
              <a:spcBef>
                <a:spcPts val="500"/>
              </a:spcBef>
              <a:spcAft>
                <a:spcPts val="200"/>
              </a:spcAft>
              <a:buClr>
                <a:schemeClr val="dk2"/>
              </a:buClr>
              <a:buSzPct val="1000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04800" lvl="8" marL="4114800" marR="0" rtl="0" algn="l">
              <a:lnSpc>
                <a:spcPct val="94000"/>
              </a:lnSpc>
              <a:spcBef>
                <a:spcPts val="500"/>
              </a:spcBef>
              <a:spcAft>
                <a:spcPts val="200"/>
              </a:spcAft>
              <a:buClr>
                <a:schemeClr val="dk2"/>
              </a:buClr>
              <a:buSzPct val="1000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12" name="Shape 12"/>
          <p:cNvSpPr txBox="1"/>
          <p:nvPr>
            <p:ph idx="10" type="dt"/>
          </p:nvPr>
        </p:nvSpPr>
        <p:spPr>
          <a:xfrm>
            <a:off x="1390650" y="6453386"/>
            <a:ext cx="1204572" cy="40461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13" name="Shape 13"/>
          <p:cNvSpPr txBox="1"/>
          <p:nvPr>
            <p:ph idx="11" type="ftr"/>
          </p:nvPr>
        </p:nvSpPr>
        <p:spPr>
          <a:xfrm>
            <a:off x="2893564" y="6453386"/>
            <a:ext cx="6280830" cy="404614"/>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chemeClr val="dk2"/>
                </a:solidFill>
                <a:latin typeface="Source Sans Pro"/>
                <a:ea typeface="Source Sans Pro"/>
                <a:cs typeface="Source Sans Pro"/>
                <a:sym typeface="Source Sans Pro"/>
              </a:defRPr>
            </a:lvl1pPr>
            <a:lvl2pPr indent="0" lvl="1" marL="457200" marR="0" rtl="0" algn="l">
              <a:spcBef>
                <a:spcPts val="0"/>
              </a:spcBef>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buNone/>
              <a:defRPr b="0" i="0" sz="1800" u="none" cap="none" strike="noStrike">
                <a:solidFill>
                  <a:schemeClr val="dk1"/>
                </a:solidFill>
                <a:latin typeface="Source Sans Pro"/>
                <a:ea typeface="Source Sans Pro"/>
                <a:cs typeface="Source Sans Pro"/>
                <a:sym typeface="Source Sans Pro"/>
              </a:defRPr>
            </a:lvl9pPr>
          </a:lstStyle>
          <a:p/>
        </p:txBody>
      </p:sp>
      <p:sp>
        <p:nvSpPr>
          <p:cNvPr id="14" name="Shape 14"/>
          <p:cNvSpPr txBox="1"/>
          <p:nvPr>
            <p:ph idx="12" type="sldNum"/>
          </p:nvPr>
        </p:nvSpPr>
        <p:spPr>
          <a:xfrm>
            <a:off x="9472736" y="6453386"/>
            <a:ext cx="1596292" cy="40461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2"/>
                </a:solidFill>
                <a:latin typeface="Source Sans Pro"/>
                <a:ea typeface="Source Sans Pro"/>
                <a:cs typeface="Source Sans Pro"/>
                <a:sym typeface="Source Sans Pro"/>
              </a:rPr>
              <a:t>‹#›</a:t>
            </a:fld>
          </a:p>
        </p:txBody>
      </p:sp>
      <p:sp>
        <p:nvSpPr>
          <p:cNvPr id="15" name="Shape 15" title="Side bar"/>
          <p:cNvSpPr/>
          <p:nvPr/>
        </p:nvSpPr>
        <p:spPr>
          <a:xfrm>
            <a:off x="478095" y="376"/>
            <a:ext cx="228600" cy="6858000"/>
          </a:xfrm>
          <a:prstGeom prst="rect">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ctrTitle"/>
          </p:nvPr>
        </p:nvSpPr>
        <p:spPr>
          <a:xfrm>
            <a:off x="2581835" y="1788460"/>
            <a:ext cx="7694522" cy="1788458"/>
          </a:xfrm>
          <a:prstGeom prst="rect">
            <a:avLst/>
          </a:prstGeom>
          <a:noFill/>
          <a:ln>
            <a:noFill/>
          </a:ln>
        </p:spPr>
        <p:txBody>
          <a:bodyPr anchorCtr="0" anchor="b" bIns="45700" lIns="91425" rIns="91425" wrap="square" tIns="45700">
            <a:noAutofit/>
          </a:bodyPr>
          <a:lstStyle/>
          <a:p>
            <a:pPr indent="0" lvl="0" marL="0" marR="0" rtl="0" algn="ctr">
              <a:lnSpc>
                <a:spcPct val="89000"/>
              </a:lnSpc>
              <a:spcBef>
                <a:spcPts val="0"/>
              </a:spcBef>
              <a:buClr>
                <a:schemeClr val="dk2"/>
              </a:buClr>
              <a:buSzPct val="25000"/>
              <a:buFont typeface="Source Sans Pro"/>
              <a:buNone/>
            </a:pPr>
            <a:r>
              <a:rPr b="0" i="0" lang="en-US" sz="6000" u="none" cap="none" strike="noStrike">
                <a:solidFill>
                  <a:schemeClr val="dk2"/>
                </a:solidFill>
                <a:latin typeface="Source Sans Pro"/>
                <a:ea typeface="Source Sans Pro"/>
                <a:cs typeface="Source Sans Pro"/>
                <a:sym typeface="Source Sans Pro"/>
              </a:rPr>
              <a:t>A TRIP TO THE VENDOR/USER GROUP CONFERENCE</a:t>
            </a:r>
          </a:p>
        </p:txBody>
      </p:sp>
      <p:sp>
        <p:nvSpPr>
          <p:cNvPr id="98" name="Shape 98"/>
          <p:cNvSpPr txBox="1"/>
          <p:nvPr>
            <p:ph idx="1" type="subTitle"/>
          </p:nvPr>
        </p:nvSpPr>
        <p:spPr>
          <a:xfrm>
            <a:off x="2679906" y="3576919"/>
            <a:ext cx="6831673" cy="1465598"/>
          </a:xfrm>
          <a:prstGeom prst="rect">
            <a:avLst/>
          </a:prstGeom>
          <a:noFill/>
          <a:ln>
            <a:noFill/>
          </a:ln>
        </p:spPr>
        <p:txBody>
          <a:bodyPr anchorCtr="0" anchor="t" bIns="45700" lIns="91425" rIns="91425" wrap="square" tIns="45700">
            <a:noAutofit/>
          </a:bodyPr>
          <a:lstStyle/>
          <a:p>
            <a:pPr indent="0" lvl="0" marL="0" marR="0" rtl="0" algn="ctr">
              <a:lnSpc>
                <a:spcPct val="112000"/>
              </a:lnSpc>
              <a:spcBef>
                <a:spcPts val="0"/>
              </a:spcBef>
              <a:spcAft>
                <a:spcPts val="0"/>
              </a:spcAft>
              <a:buClr>
                <a:schemeClr val="dk2"/>
              </a:buClr>
              <a:buSzPct val="25000"/>
              <a:buFont typeface="Source Sans Pro"/>
              <a:buNone/>
            </a:pPr>
            <a:r>
              <a:rPr b="0" i="0" lang="en-US" sz="2300" u="none" cap="none" strike="noStrike">
                <a:solidFill>
                  <a:schemeClr val="dk2"/>
                </a:solidFill>
                <a:latin typeface="Source Sans Pro"/>
                <a:ea typeface="Source Sans Pro"/>
                <a:cs typeface="Source Sans Pro"/>
                <a:sym typeface="Source Sans Pro"/>
              </a:rPr>
              <a:t>COSUGI 2017 in Salt Lake City, UT</a:t>
            </a:r>
          </a:p>
          <a:p>
            <a:pPr indent="0" lvl="0" marL="0" marR="0" rtl="0" algn="ctr">
              <a:lnSpc>
                <a:spcPct val="112000"/>
              </a:lnSpc>
              <a:spcBef>
                <a:spcPts val="0"/>
              </a:spcBef>
              <a:spcAft>
                <a:spcPts val="0"/>
              </a:spcAft>
              <a:buClr>
                <a:schemeClr val="dk2"/>
              </a:buClr>
              <a:buSzPct val="25000"/>
              <a:buFont typeface="Source Sans Pro"/>
              <a:buNone/>
            </a:pPr>
            <a:r>
              <a:rPr b="0" i="0" lang="en-US" sz="2300" u="none" cap="none" strike="noStrike">
                <a:solidFill>
                  <a:schemeClr val="dk2"/>
                </a:solidFill>
                <a:latin typeface="Source Sans Pro"/>
                <a:ea typeface="Source Sans Pro"/>
                <a:cs typeface="Source Sans Pro"/>
                <a:sym typeface="Source Sans Pro"/>
              </a:rPr>
              <a:t>Betsy Brooks, Automation and Technical Services</a:t>
            </a:r>
          </a:p>
        </p:txBody>
      </p:sp>
      <p:pic>
        <p:nvPicPr>
          <p:cNvPr id="99" name="Shape 99"/>
          <p:cNvPicPr preferRelativeResize="0"/>
          <p:nvPr/>
        </p:nvPicPr>
        <p:blipFill rotWithShape="1">
          <a:blip r:embed="rId3">
            <a:alphaModFix/>
          </a:blip>
          <a:srcRect b="0" l="0" r="0" t="0"/>
          <a:stretch/>
        </p:blipFill>
        <p:spPr>
          <a:xfrm>
            <a:off x="5134622" y="4657876"/>
            <a:ext cx="1911128" cy="19045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1371600" y="685800"/>
            <a:ext cx="9601200" cy="1485900"/>
          </a:xfrm>
          <a:prstGeom prst="rect">
            <a:avLst/>
          </a:prstGeom>
          <a:noFill/>
          <a:ln>
            <a:noFill/>
          </a:ln>
        </p:spPr>
        <p:txBody>
          <a:bodyPr anchorCtr="0" anchor="t" bIns="45700" lIns="91425" rIns="91425" wrap="square" tIns="45700">
            <a:noAutofit/>
          </a:bodyPr>
          <a:lstStyle/>
          <a:p>
            <a:pPr indent="0" lvl="0" marL="0" marR="0" rtl="0" algn="l">
              <a:lnSpc>
                <a:spcPct val="89000"/>
              </a:lnSpc>
              <a:spcBef>
                <a:spcPts val="0"/>
              </a:spcBef>
              <a:buClr>
                <a:schemeClr val="dk2"/>
              </a:buClr>
              <a:buSzPct val="25000"/>
              <a:buFont typeface="Source Sans Pro"/>
              <a:buNone/>
            </a:pPr>
            <a:r>
              <a:rPr b="0" i="0" lang="en-US" sz="4400" u="none" cap="none" strike="noStrike">
                <a:solidFill>
                  <a:schemeClr val="dk2"/>
                </a:solidFill>
                <a:latin typeface="Source Sans Pro"/>
                <a:ea typeface="Source Sans Pro"/>
                <a:cs typeface="Source Sans Pro"/>
                <a:sym typeface="Source Sans Pro"/>
              </a:rPr>
              <a:t>Most Impactful Presentation for Me:</a:t>
            </a:r>
          </a:p>
        </p:txBody>
      </p:sp>
      <p:sp>
        <p:nvSpPr>
          <p:cNvPr id="161" name="Shape 161"/>
          <p:cNvSpPr txBox="1"/>
          <p:nvPr>
            <p:ph idx="1" type="body"/>
          </p:nvPr>
        </p:nvSpPr>
        <p:spPr>
          <a:xfrm>
            <a:off x="1371600" y="1452282"/>
            <a:ext cx="9601200" cy="4415118"/>
          </a:xfrm>
          <a:prstGeom prst="rect">
            <a:avLst/>
          </a:prstGeom>
          <a:noFill/>
          <a:ln>
            <a:noFill/>
          </a:ln>
        </p:spPr>
        <p:txBody>
          <a:bodyPr anchorCtr="0" anchor="t" bIns="45700" lIns="91425" rIns="91425" wrap="square" tIns="45700">
            <a:noAutofit/>
          </a:bodyPr>
          <a:lstStyle/>
          <a:p>
            <a:pPr indent="0" lvl="0" marL="0" marR="0" rtl="0" algn="l">
              <a:lnSpc>
                <a:spcPct val="84000"/>
              </a:lnSpc>
              <a:spcBef>
                <a:spcPts val="0"/>
              </a:spcBef>
              <a:spcAft>
                <a:spcPts val="0"/>
              </a:spcAft>
              <a:buClr>
                <a:schemeClr val="dk2"/>
              </a:buClr>
              <a:buSzPct val="25000"/>
              <a:buFont typeface="Source Sans Pro"/>
              <a:buNone/>
            </a:pPr>
            <a:r>
              <a:rPr b="0" i="0" lang="en-US" sz="2400" u="none" cap="none" strike="noStrike">
                <a:solidFill>
                  <a:schemeClr val="dk2"/>
                </a:solidFill>
                <a:latin typeface="Source Sans Pro"/>
                <a:ea typeface="Source Sans Pro"/>
                <a:cs typeface="Source Sans Pro"/>
                <a:sym typeface="Source Sans Pro"/>
              </a:rPr>
              <a:t>Weird User Science: a presentation by two of SirsiDynix’s UI/UX designers</a:t>
            </a:r>
          </a:p>
          <a:p>
            <a:pPr indent="0" lvl="0" marL="0" marR="0" rtl="0" algn="l">
              <a:lnSpc>
                <a:spcPct val="84000"/>
              </a:lnSpc>
              <a:spcBef>
                <a:spcPts val="1200"/>
              </a:spcBef>
              <a:spcAft>
                <a:spcPts val="0"/>
              </a:spcAft>
              <a:buClr>
                <a:schemeClr val="dk2"/>
              </a:buClr>
              <a:buSzPct val="25000"/>
              <a:buFont typeface="Source Sans Pro"/>
              <a:buNone/>
            </a:pPr>
            <a:r>
              <a:rPr b="0" i="0" lang="en-US" sz="2400" u="none" cap="none" strike="noStrike">
                <a:solidFill>
                  <a:schemeClr val="dk2"/>
                </a:solidFill>
                <a:latin typeface="Source Sans Pro"/>
                <a:ea typeface="Source Sans Pro"/>
                <a:cs typeface="Source Sans Pro"/>
                <a:sym typeface="Source Sans Pro"/>
              </a:rPr>
              <a:t>Takeaways:</a:t>
            </a:r>
          </a:p>
          <a:p>
            <a:pPr indent="0" lvl="0" marL="0" marR="0" rtl="0" algn="l">
              <a:lnSpc>
                <a:spcPct val="84000"/>
              </a:lnSpc>
              <a:spcBef>
                <a:spcPts val="1200"/>
              </a:spcBef>
              <a:spcAft>
                <a:spcPts val="0"/>
              </a:spcAft>
              <a:buClr>
                <a:schemeClr val="dk2"/>
              </a:buClr>
              <a:buSzPct val="25000"/>
              <a:buFont typeface="Source Sans Pro"/>
              <a:buNone/>
            </a:pPr>
            <a:r>
              <a:rPr b="0" i="0" lang="en-US" sz="2000" u="none" cap="none" strike="noStrike">
                <a:solidFill>
                  <a:schemeClr val="dk2"/>
                </a:solidFill>
                <a:latin typeface="Source Sans Pro"/>
                <a:ea typeface="Source Sans Pro"/>
                <a:cs typeface="Source Sans Pro"/>
                <a:sym typeface="Source Sans Pro"/>
              </a:rPr>
              <a:t>1. The user experience should be fun, relevant, engaging, social and helpful (FRESH). </a:t>
            </a:r>
          </a:p>
          <a:p>
            <a:pPr indent="0" lvl="0" marL="0" marR="0" rtl="0" algn="l">
              <a:lnSpc>
                <a:spcPct val="84000"/>
              </a:lnSpc>
              <a:spcBef>
                <a:spcPts val="1200"/>
              </a:spcBef>
              <a:spcAft>
                <a:spcPts val="0"/>
              </a:spcAft>
              <a:buClr>
                <a:schemeClr val="dk2"/>
              </a:buClr>
              <a:buSzPct val="25000"/>
              <a:buFont typeface="Source Sans Pro"/>
              <a:buNone/>
            </a:pPr>
            <a:r>
              <a:rPr b="0" i="0" lang="en-US" sz="2000" u="none" cap="none" strike="noStrike">
                <a:solidFill>
                  <a:schemeClr val="dk2"/>
                </a:solidFill>
                <a:latin typeface="Source Sans Pro"/>
                <a:ea typeface="Source Sans Pro"/>
                <a:cs typeface="Source Sans Pro"/>
                <a:sym typeface="Source Sans Pro"/>
              </a:rPr>
              <a:t>2. Emotional content is important, and more effective than informational content in drawing attention, </a:t>
            </a:r>
          </a:p>
          <a:p>
            <a:pPr indent="0" lvl="0" marL="0" marR="0" rtl="0" algn="l">
              <a:lnSpc>
                <a:spcPct val="84000"/>
              </a:lnSpc>
              <a:spcBef>
                <a:spcPts val="1200"/>
              </a:spcBef>
              <a:spcAft>
                <a:spcPts val="0"/>
              </a:spcAft>
              <a:buClr>
                <a:schemeClr val="dk2"/>
              </a:buClr>
              <a:buSzPct val="25000"/>
              <a:buFont typeface="Source Sans Pro"/>
              <a:buNone/>
            </a:pPr>
            <a:r>
              <a:rPr b="0" i="0" lang="en-US" sz="2000" u="none" cap="none" strike="noStrike">
                <a:solidFill>
                  <a:schemeClr val="dk2"/>
                </a:solidFill>
                <a:latin typeface="Source Sans Pro"/>
                <a:ea typeface="Source Sans Pro"/>
                <a:cs typeface="Source Sans Pro"/>
                <a:sym typeface="Source Sans Pro"/>
              </a:rPr>
              <a:t>3. Choice is good, but too much choice is bad. About 5-7 choices on a page are the optimum number. </a:t>
            </a:r>
          </a:p>
          <a:p>
            <a:pPr indent="0" lvl="0" marL="0" marR="0" rtl="0" algn="l">
              <a:lnSpc>
                <a:spcPct val="84000"/>
              </a:lnSpc>
              <a:spcBef>
                <a:spcPts val="1200"/>
              </a:spcBef>
              <a:spcAft>
                <a:spcPts val="0"/>
              </a:spcAft>
              <a:buClr>
                <a:schemeClr val="dk2"/>
              </a:buClr>
              <a:buSzPct val="25000"/>
              <a:buFont typeface="Source Sans Pro"/>
              <a:buNone/>
            </a:pPr>
            <a:r>
              <a:rPr b="0" i="0" lang="en-US" sz="2000" u="none" cap="none" strike="noStrike">
                <a:solidFill>
                  <a:schemeClr val="dk2"/>
                </a:solidFill>
                <a:latin typeface="Source Sans Pro"/>
                <a:ea typeface="Source Sans Pro"/>
                <a:cs typeface="Source Sans Pro"/>
                <a:sym typeface="Source Sans Pro"/>
              </a:rPr>
              <a:t>4. Break up data into groups so that it can be better understood. </a:t>
            </a:r>
          </a:p>
          <a:p>
            <a:pPr indent="0" lvl="0" marL="0" marR="0" rtl="0" algn="l">
              <a:lnSpc>
                <a:spcPct val="84000"/>
              </a:lnSpc>
              <a:spcBef>
                <a:spcPts val="1200"/>
              </a:spcBef>
              <a:spcAft>
                <a:spcPts val="0"/>
              </a:spcAft>
              <a:buClr>
                <a:schemeClr val="dk2"/>
              </a:buClr>
              <a:buSzPct val="25000"/>
              <a:buFont typeface="Source Sans Pro"/>
              <a:buNone/>
            </a:pPr>
            <a:r>
              <a:t/>
            </a:r>
            <a:endParaRPr b="0" i="0" sz="2000" u="none" cap="none" strike="noStrike">
              <a:solidFill>
                <a:schemeClr val="dk2"/>
              </a:solidFill>
              <a:latin typeface="Source Sans Pro"/>
              <a:ea typeface="Source Sans Pro"/>
              <a:cs typeface="Source Sans Pro"/>
              <a:sym typeface="Source Sans Pro"/>
            </a:endParaRPr>
          </a:p>
          <a:p>
            <a:pPr indent="0" lvl="0" marL="0" marR="0" rtl="0" algn="l">
              <a:lnSpc>
                <a:spcPct val="84000"/>
              </a:lnSpc>
              <a:spcBef>
                <a:spcPts val="1200"/>
              </a:spcBef>
              <a:spcAft>
                <a:spcPts val="0"/>
              </a:spcAft>
              <a:buClr>
                <a:schemeClr val="dk2"/>
              </a:buClr>
              <a:buSzPct val="25000"/>
              <a:buFont typeface="Source Sans Pro"/>
              <a:buNone/>
            </a:pPr>
            <a:r>
              <a:rPr b="0" i="0" lang="en-US" sz="2000" u="none" cap="none" strike="noStrike">
                <a:solidFill>
                  <a:schemeClr val="dk2"/>
                </a:solidFill>
                <a:latin typeface="Source Sans Pro"/>
                <a:ea typeface="Source Sans Pro"/>
                <a:cs typeface="Source Sans Pro"/>
                <a:sym typeface="Source Sans Pro"/>
              </a:rPr>
              <a:t>These are some helpful principles to follow as we work on revamping our website and catalog.</a:t>
            </a:r>
          </a:p>
          <a:p>
            <a:pPr indent="-384048" lvl="0" marL="384048" marR="0" rtl="0" algn="l">
              <a:lnSpc>
                <a:spcPct val="84000"/>
              </a:lnSpc>
              <a:spcBef>
                <a:spcPts val="1200"/>
              </a:spcBef>
              <a:spcAft>
                <a:spcPts val="0"/>
              </a:spcAft>
              <a:buClr>
                <a:schemeClr val="dk2"/>
              </a:buClr>
              <a:buSzPct val="100000"/>
              <a:buFont typeface="Source Sans Pro"/>
              <a:buNone/>
            </a:pPr>
            <a:r>
              <a:t/>
            </a:r>
            <a:endParaRPr b="0" i="0" sz="2000" u="none" cap="none" strike="noStrike">
              <a:solidFill>
                <a:schemeClr val="dk2"/>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65" name="Shape 165"/>
        <p:cNvGrpSpPr/>
        <p:nvPr/>
      </p:nvGrpSpPr>
      <p:grpSpPr>
        <a:xfrm>
          <a:off x="0" y="0"/>
          <a:ext cx="0" cy="0"/>
          <a:chOff x="0" y="0"/>
          <a:chExt cx="0" cy="0"/>
        </a:xfrm>
      </p:grpSpPr>
      <p:sp>
        <p:nvSpPr>
          <p:cNvPr id="166" name="Shape 166"/>
          <p:cNvSpPr txBox="1"/>
          <p:nvPr>
            <p:ph type="title"/>
          </p:nvPr>
        </p:nvSpPr>
        <p:spPr>
          <a:xfrm>
            <a:off x="276225" y="196594"/>
            <a:ext cx="5309655" cy="6522679"/>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Compare the experience of choosing between these:</a:t>
            </a:r>
            <a:br>
              <a:rPr b="0" i="0" lang="en-US" sz="2000" u="none" cap="none" strike="noStrike">
                <a:solidFill>
                  <a:srgbClr val="FFFFFF"/>
                </a:solidFill>
                <a:latin typeface="Open Sans"/>
                <a:ea typeface="Open Sans"/>
                <a:cs typeface="Open Sans"/>
                <a:sym typeface="Open Sans"/>
              </a:rPr>
            </a:br>
            <a:br>
              <a:rPr b="0" i="0" lang="en-US" sz="2000" u="none" cap="none" strike="noStrike">
                <a:solidFill>
                  <a:srgbClr val="FFFFFF"/>
                </a:solidFill>
                <a:latin typeface="Open Sans"/>
                <a:ea typeface="Open Sans"/>
                <a:cs typeface="Open Sans"/>
                <a:sym typeface="Open Sans"/>
              </a:rPr>
            </a:br>
            <a:r>
              <a:rPr b="0" i="0" lang="en-US" sz="2000" u="none" cap="none" strike="noStrike">
                <a:solidFill>
                  <a:srgbClr val="FFFFFF"/>
                </a:solidFill>
                <a:latin typeface="Open Sans"/>
                <a:ea typeface="Open Sans"/>
                <a:cs typeface="Open Sans"/>
                <a:sym typeface="Open Sans"/>
              </a:rPr>
              <a:t>2 week trip climbing mount Aconcagua</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Take a cruise to the Bahamas</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Take a cruise to Alaska</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Visit your in laws </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Visit your parents</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Visit your kids</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Visit your grandchildren</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Climb mount Kilimanjaro </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Go hiking on a local trail</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Visit the giant redwoods</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Visit the ruins in Italy</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Climb in the Alps</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Go bouldering in the local mountains</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Go fishing in Alaska</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Visit downtown NYC</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Go to the local movie theater</a:t>
            </a:r>
          </a:p>
          <a:p>
            <a:pPr indent="0" lvl="0" marL="0" marR="0" rtl="0" algn="l">
              <a:lnSpc>
                <a:spcPct val="100000"/>
              </a:lnSpc>
              <a:spcBef>
                <a:spcPts val="0"/>
              </a:spcBef>
              <a:spcAft>
                <a:spcPts val="0"/>
              </a:spcAft>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Go see a broadway play</a:t>
            </a:r>
          </a:p>
          <a:p>
            <a:pPr indent="0" lvl="0" marL="0" marR="0" rtl="0" algn="l">
              <a:lnSpc>
                <a:spcPct val="100000"/>
              </a:lnSpc>
              <a:spcBef>
                <a:spcPts val="0"/>
              </a:spcBef>
              <a:buClr>
                <a:srgbClr val="FFFFFF"/>
              </a:buClr>
              <a:buSzPct val="25000"/>
              <a:buFont typeface="Open Sans"/>
              <a:buNone/>
            </a:pPr>
            <a:r>
              <a:rPr b="0" i="0" lang="en-US" sz="2000" u="none" cap="none" strike="noStrike">
                <a:solidFill>
                  <a:srgbClr val="FFFFFF"/>
                </a:solidFill>
                <a:latin typeface="Open Sans"/>
                <a:ea typeface="Open Sans"/>
                <a:cs typeface="Open Sans"/>
                <a:sym typeface="Open Sans"/>
              </a:rPr>
              <a:t>Take a wine tasting tour in California</a:t>
            </a:r>
          </a:p>
        </p:txBody>
      </p:sp>
      <p:sp>
        <p:nvSpPr>
          <p:cNvPr id="167" name="Shape 167"/>
          <p:cNvSpPr/>
          <p:nvPr/>
        </p:nvSpPr>
        <p:spPr>
          <a:xfrm>
            <a:off x="6245225" y="196594"/>
            <a:ext cx="5309655" cy="6522679"/>
          </a:xfrm>
          <a:prstGeom prst="rect">
            <a:avLst/>
          </a:prstGeom>
          <a:noFill/>
          <a:ln>
            <a:noFill/>
          </a:ln>
        </p:spPr>
        <p:txBody>
          <a:bodyPr anchorCtr="0" anchor="ctr" bIns="45700" lIns="45700" rIns="45700" wrap="square" tIns="45700">
            <a:noAutofit/>
          </a:bodyPr>
          <a:lstStyle/>
          <a:p>
            <a:pPr indent="0" lvl="0" marL="0" marR="0" rtl="0" algn="l">
              <a:spcBef>
                <a:spcPts val="0"/>
              </a:spcBef>
              <a:buSzPct val="25000"/>
              <a:buNone/>
            </a:pPr>
            <a:r>
              <a:rPr lang="en-US" sz="2000">
                <a:solidFill>
                  <a:srgbClr val="FFFFFF"/>
                </a:solidFill>
                <a:latin typeface="Open Sans"/>
                <a:ea typeface="Open Sans"/>
                <a:cs typeface="Open Sans"/>
                <a:sym typeface="Open Sans"/>
              </a:rPr>
              <a:t>Go big game hunting in Africa</a:t>
            </a:r>
          </a:p>
          <a:p>
            <a:pPr indent="0" lvl="0" marL="0" marR="0" rtl="0" algn="l">
              <a:spcBef>
                <a:spcPts val="0"/>
              </a:spcBef>
              <a:buSzPct val="25000"/>
              <a:buNone/>
            </a:pPr>
            <a:r>
              <a:rPr lang="en-US" sz="2000">
                <a:solidFill>
                  <a:srgbClr val="FFFFFF"/>
                </a:solidFill>
                <a:latin typeface="Open Sans"/>
                <a:ea typeface="Open Sans"/>
                <a:cs typeface="Open Sans"/>
                <a:sym typeface="Open Sans"/>
              </a:rPr>
              <a:t>Take a safari tour in Australia </a:t>
            </a:r>
          </a:p>
          <a:p>
            <a:pPr indent="0" lvl="0" marL="0" marR="0" rtl="0" algn="l">
              <a:spcBef>
                <a:spcPts val="0"/>
              </a:spcBef>
              <a:buSzPct val="25000"/>
              <a:buNone/>
            </a:pPr>
            <a:r>
              <a:rPr lang="en-US" sz="2000">
                <a:solidFill>
                  <a:srgbClr val="FFFFFF"/>
                </a:solidFill>
                <a:latin typeface="Open Sans"/>
                <a:ea typeface="Open Sans"/>
                <a:cs typeface="Open Sans"/>
                <a:sym typeface="Open Sans"/>
              </a:rPr>
              <a:t>Visit Hollywood</a:t>
            </a:r>
          </a:p>
          <a:p>
            <a:pPr indent="0" lvl="0" marL="0" marR="0" rtl="0" algn="l">
              <a:spcBef>
                <a:spcPts val="0"/>
              </a:spcBef>
              <a:buSzPct val="25000"/>
              <a:buNone/>
            </a:pPr>
            <a:r>
              <a:rPr lang="en-US" sz="2000">
                <a:solidFill>
                  <a:srgbClr val="FFFFFF"/>
                </a:solidFill>
                <a:latin typeface="Open Sans"/>
                <a:ea typeface="Open Sans"/>
                <a:cs typeface="Open Sans"/>
                <a:sym typeface="Open Sans"/>
              </a:rPr>
              <a:t>Play at the ocean in Las Angles</a:t>
            </a:r>
          </a:p>
          <a:p>
            <a:pPr indent="0" lvl="0" marL="0" marR="0" rtl="0" algn="l">
              <a:spcBef>
                <a:spcPts val="0"/>
              </a:spcBef>
              <a:buSzPct val="25000"/>
              <a:buNone/>
            </a:pPr>
            <a:r>
              <a:rPr lang="en-US" sz="2000">
                <a:solidFill>
                  <a:srgbClr val="FFFFFF"/>
                </a:solidFill>
                <a:latin typeface="Open Sans"/>
                <a:ea typeface="Open Sans"/>
                <a:cs typeface="Open Sans"/>
                <a:sym typeface="Open Sans"/>
              </a:rPr>
              <a:t>Go surfing in florida</a:t>
            </a:r>
          </a:p>
          <a:p>
            <a:pPr indent="0" lvl="0" marL="0" marR="0" rtl="0" algn="l">
              <a:spcBef>
                <a:spcPts val="0"/>
              </a:spcBef>
              <a:buSzPct val="25000"/>
              <a:buNone/>
            </a:pPr>
            <a:r>
              <a:rPr lang="en-US" sz="2000">
                <a:solidFill>
                  <a:srgbClr val="FFFFFF"/>
                </a:solidFill>
                <a:latin typeface="Open Sans"/>
                <a:ea typeface="Open Sans"/>
                <a:cs typeface="Open Sans"/>
                <a:sym typeface="Open Sans"/>
              </a:rPr>
              <a:t>Visit Disneyland</a:t>
            </a:r>
          </a:p>
          <a:p>
            <a:pPr indent="0" lvl="0" marL="0" marR="0" rtl="0" algn="l">
              <a:spcBef>
                <a:spcPts val="0"/>
              </a:spcBef>
              <a:buSzPct val="25000"/>
              <a:buNone/>
            </a:pPr>
            <a:r>
              <a:rPr lang="en-US" sz="2000">
                <a:solidFill>
                  <a:srgbClr val="FFFFFF"/>
                </a:solidFill>
                <a:latin typeface="Open Sans"/>
                <a:ea typeface="Open Sans"/>
                <a:cs typeface="Open Sans"/>
                <a:sym typeface="Open Sans"/>
              </a:rPr>
              <a:t>Visit Legoland</a:t>
            </a:r>
          </a:p>
          <a:p>
            <a:pPr indent="0" lvl="0" marL="0" marR="0" rtl="0" algn="l">
              <a:spcBef>
                <a:spcPts val="0"/>
              </a:spcBef>
              <a:buSzPct val="25000"/>
              <a:buNone/>
            </a:pPr>
            <a:r>
              <a:rPr lang="en-US" sz="2000">
                <a:solidFill>
                  <a:srgbClr val="FFFFFF"/>
                </a:solidFill>
                <a:latin typeface="Open Sans"/>
                <a:ea typeface="Open Sans"/>
                <a:cs typeface="Open Sans"/>
                <a:sym typeface="Open Sans"/>
              </a:rPr>
              <a:t>Castle tour in Germany</a:t>
            </a:r>
          </a:p>
          <a:p>
            <a:pPr indent="0" lvl="0" marL="0" marR="0" rtl="0" algn="l">
              <a:spcBef>
                <a:spcPts val="0"/>
              </a:spcBef>
              <a:buSzPct val="25000"/>
              <a:buNone/>
            </a:pPr>
            <a:r>
              <a:rPr lang="en-US" sz="2000">
                <a:solidFill>
                  <a:srgbClr val="FFFFFF"/>
                </a:solidFill>
                <a:latin typeface="Open Sans"/>
                <a:ea typeface="Open Sans"/>
                <a:cs typeface="Open Sans"/>
                <a:sym typeface="Open Sans"/>
              </a:rPr>
              <a:t>Visit Stonehenge </a:t>
            </a:r>
          </a:p>
          <a:p>
            <a:pPr indent="0" lvl="0" marL="0" marR="0" rtl="0" algn="l">
              <a:spcBef>
                <a:spcPts val="0"/>
              </a:spcBef>
              <a:buSzPct val="25000"/>
              <a:buNone/>
            </a:pPr>
            <a:r>
              <a:rPr lang="en-US" sz="2000">
                <a:solidFill>
                  <a:srgbClr val="FFFFFF"/>
                </a:solidFill>
                <a:latin typeface="Open Sans"/>
                <a:ea typeface="Open Sans"/>
                <a:cs typeface="Open Sans"/>
                <a:sym typeface="Open Sans"/>
              </a:rPr>
              <a:t>Go skydiving</a:t>
            </a:r>
          </a:p>
          <a:p>
            <a:pPr indent="0" lvl="0" marL="0" marR="0" rtl="0" algn="l">
              <a:spcBef>
                <a:spcPts val="0"/>
              </a:spcBef>
              <a:buSzPct val="25000"/>
              <a:buNone/>
            </a:pPr>
            <a:r>
              <a:rPr lang="en-US" sz="2000">
                <a:solidFill>
                  <a:srgbClr val="FFFFFF"/>
                </a:solidFill>
                <a:latin typeface="Open Sans"/>
                <a:ea typeface="Open Sans"/>
                <a:cs typeface="Open Sans"/>
                <a:sym typeface="Open Sans"/>
              </a:rPr>
              <a:t>Volunteer at a local school</a:t>
            </a:r>
          </a:p>
          <a:p>
            <a:pPr indent="0" lvl="0" marL="0" marR="0" rtl="0" algn="l">
              <a:spcBef>
                <a:spcPts val="0"/>
              </a:spcBef>
              <a:buSzPct val="25000"/>
              <a:buNone/>
            </a:pPr>
            <a:r>
              <a:rPr lang="en-US" sz="2000">
                <a:solidFill>
                  <a:srgbClr val="FFFFFF"/>
                </a:solidFill>
                <a:latin typeface="Open Sans"/>
                <a:ea typeface="Open Sans"/>
                <a:cs typeface="Open Sans"/>
                <a:sym typeface="Open Sans"/>
              </a:rPr>
              <a:t>Teach english in a third world country</a:t>
            </a:r>
          </a:p>
          <a:p>
            <a:pPr indent="0" lvl="0" marL="0" marR="0" rtl="0" algn="l">
              <a:spcBef>
                <a:spcPts val="0"/>
              </a:spcBef>
              <a:buSzPct val="25000"/>
              <a:buNone/>
            </a:pPr>
            <a:r>
              <a:rPr lang="en-US" sz="2000">
                <a:solidFill>
                  <a:srgbClr val="FFFFFF"/>
                </a:solidFill>
                <a:latin typeface="Open Sans"/>
                <a:ea typeface="Open Sans"/>
                <a:cs typeface="Open Sans"/>
                <a:sym typeface="Open Sans"/>
              </a:rPr>
              <a:t>Have a staycation</a:t>
            </a:r>
          </a:p>
          <a:p>
            <a:pPr indent="0" lvl="0" marL="0" marR="0" rtl="0" algn="l">
              <a:spcBef>
                <a:spcPts val="0"/>
              </a:spcBef>
              <a:buSzPct val="25000"/>
              <a:buNone/>
            </a:pPr>
            <a:r>
              <a:rPr lang="en-US" sz="2000">
                <a:solidFill>
                  <a:srgbClr val="FFFFFF"/>
                </a:solidFill>
                <a:latin typeface="Open Sans"/>
                <a:ea typeface="Open Sans"/>
                <a:cs typeface="Open Sans"/>
                <a:sym typeface="Open Sans"/>
              </a:rPr>
              <a:t>Go skiing in Salt Lake City</a:t>
            </a:r>
          </a:p>
          <a:p>
            <a:pPr indent="0" lvl="0" marL="0" marR="0" rtl="0" algn="l">
              <a:spcBef>
                <a:spcPts val="0"/>
              </a:spcBef>
              <a:buSzPct val="25000"/>
              <a:buNone/>
            </a:pPr>
            <a:r>
              <a:rPr lang="en-US" sz="2000">
                <a:solidFill>
                  <a:srgbClr val="FFFFFF"/>
                </a:solidFill>
                <a:latin typeface="Open Sans"/>
                <a:ea typeface="Open Sans"/>
                <a:cs typeface="Open Sans"/>
                <a:sym typeface="Open Sans"/>
              </a:rPr>
              <a:t>Take a trip to the north pole in Norway.</a:t>
            </a:r>
          </a:p>
          <a:p>
            <a:pPr indent="0" lvl="0" marL="0" marR="0" rtl="0" algn="l">
              <a:spcBef>
                <a:spcPts val="0"/>
              </a:spcBef>
              <a:buSzPct val="25000"/>
              <a:buNone/>
            </a:pPr>
            <a:r>
              <a:rPr lang="en-US" sz="2000">
                <a:solidFill>
                  <a:srgbClr val="FFFFFF"/>
                </a:solidFill>
                <a:latin typeface="Open Sans"/>
                <a:ea typeface="Open Sans"/>
                <a:cs typeface="Open Sans"/>
                <a:sym typeface="Open Sans"/>
              </a:rPr>
              <a:t>Run a marathon</a:t>
            </a:r>
          </a:p>
          <a:p>
            <a:pPr indent="0" lvl="0" marL="0" marR="0" rtl="0" algn="l">
              <a:spcBef>
                <a:spcPts val="0"/>
              </a:spcBef>
              <a:buSzPct val="25000"/>
              <a:buNone/>
            </a:pPr>
            <a:r>
              <a:rPr lang="en-US" sz="2000">
                <a:solidFill>
                  <a:srgbClr val="FFFFFF"/>
                </a:solidFill>
                <a:latin typeface="Open Sans"/>
                <a:ea typeface="Open Sans"/>
                <a:cs typeface="Open Sans"/>
                <a:sym typeface="Open Sans"/>
              </a:rPr>
              <a:t>Participate in a triathlon</a:t>
            </a:r>
          </a:p>
          <a:p>
            <a:pPr indent="0" lvl="0" marL="0" marR="0" rtl="0" algn="l">
              <a:spcBef>
                <a:spcPts val="0"/>
              </a:spcBef>
              <a:buSzPct val="25000"/>
              <a:buNone/>
            </a:pPr>
            <a:r>
              <a:rPr lang="en-US" sz="2000">
                <a:solidFill>
                  <a:srgbClr val="FFFFFF"/>
                </a:solidFill>
                <a:latin typeface="Open Sans"/>
                <a:ea typeface="Open Sans"/>
                <a:cs typeface="Open Sans"/>
                <a:sym typeface="Open Sans"/>
              </a:rPr>
              <a:t>Watch the indy 500</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71" name="Shape 171"/>
        <p:cNvGrpSpPr/>
        <p:nvPr/>
      </p:nvGrpSpPr>
      <p:grpSpPr>
        <a:xfrm>
          <a:off x="0" y="0"/>
          <a:ext cx="0" cy="0"/>
          <a:chOff x="0" y="0"/>
          <a:chExt cx="0" cy="0"/>
        </a:xfrm>
      </p:grpSpPr>
      <p:sp>
        <p:nvSpPr>
          <p:cNvPr id="172" name="Shape 172"/>
          <p:cNvSpPr txBox="1"/>
          <p:nvPr>
            <p:ph type="title"/>
          </p:nvPr>
        </p:nvSpPr>
        <p:spPr>
          <a:xfrm>
            <a:off x="1006413" y="158494"/>
            <a:ext cx="9926385" cy="6522679"/>
          </a:xfrm>
          <a:prstGeom prst="rect">
            <a:avLst/>
          </a:prstGeom>
          <a:noFill/>
          <a:ln>
            <a:noFill/>
          </a:ln>
        </p:spPr>
        <p:txBody>
          <a:bodyPr anchorCtr="0" anchor="t" bIns="45700" lIns="91425" rIns="91425" wrap="square" tIns="45700">
            <a:noAutofit/>
          </a:bodyPr>
          <a:lstStyle/>
          <a:p>
            <a:pPr indent="0" lvl="0" marL="0" marR="0" rtl="0" algn="l">
              <a:lnSpc>
                <a:spcPct val="150000"/>
              </a:lnSpc>
              <a:spcBef>
                <a:spcPts val="0"/>
              </a:spcBef>
              <a:spcAft>
                <a:spcPts val="0"/>
              </a:spcAft>
              <a:buClr>
                <a:srgbClr val="FFFFFF"/>
              </a:buClr>
              <a:buSzPct val="25000"/>
              <a:buFont typeface="Source Sans Pro"/>
              <a:buNone/>
            </a:pPr>
            <a:r>
              <a:rPr b="0" i="0" lang="en-US" sz="4230" u="none" cap="none" strike="noStrike">
                <a:solidFill>
                  <a:srgbClr val="FFFFFF"/>
                </a:solidFill>
                <a:latin typeface="Source Sans Pro"/>
                <a:ea typeface="Source Sans Pro"/>
                <a:cs typeface="Source Sans Pro"/>
                <a:sym typeface="Source Sans Pro"/>
              </a:rPr>
              <a:t>Or these:</a:t>
            </a:r>
            <a:br>
              <a:rPr b="0" i="0" lang="en-US" sz="4230" u="none" cap="none" strike="noStrike">
                <a:solidFill>
                  <a:srgbClr val="FFFFFF"/>
                </a:solidFill>
                <a:latin typeface="Source Sans Pro"/>
                <a:ea typeface="Source Sans Pro"/>
                <a:cs typeface="Source Sans Pro"/>
                <a:sym typeface="Source Sans Pro"/>
              </a:rPr>
            </a:br>
            <a:r>
              <a:rPr b="0" i="0" lang="en-US" sz="4230" u="none" cap="none" strike="noStrike">
                <a:solidFill>
                  <a:srgbClr val="FFFFFF"/>
                </a:solidFill>
                <a:latin typeface="Source Sans Pro"/>
                <a:ea typeface="Source Sans Pro"/>
                <a:cs typeface="Source Sans Pro"/>
                <a:sym typeface="Source Sans Pro"/>
              </a:rPr>
              <a:t>Climb a mountain of your choice</a:t>
            </a:r>
          </a:p>
          <a:p>
            <a:pPr indent="0" lvl="0" marL="0" marR="0" rtl="0" algn="l">
              <a:lnSpc>
                <a:spcPct val="150000"/>
              </a:lnSpc>
              <a:spcBef>
                <a:spcPts val="0"/>
              </a:spcBef>
              <a:spcAft>
                <a:spcPts val="0"/>
              </a:spcAft>
              <a:buClr>
                <a:srgbClr val="FFFFFF"/>
              </a:buClr>
              <a:buSzPct val="25000"/>
              <a:buFont typeface="Source Sans Pro"/>
              <a:buNone/>
            </a:pPr>
            <a:r>
              <a:rPr b="0" i="0" lang="en-US" sz="4230" u="none" cap="none" strike="noStrike">
                <a:solidFill>
                  <a:srgbClr val="FFFFFF"/>
                </a:solidFill>
                <a:latin typeface="Source Sans Pro"/>
                <a:ea typeface="Source Sans Pro"/>
                <a:cs typeface="Source Sans Pro"/>
                <a:sym typeface="Source Sans Pro"/>
              </a:rPr>
              <a:t>Tour Italy</a:t>
            </a:r>
          </a:p>
          <a:p>
            <a:pPr indent="0" lvl="0" marL="0" marR="0" rtl="0" algn="l">
              <a:lnSpc>
                <a:spcPct val="150000"/>
              </a:lnSpc>
              <a:spcBef>
                <a:spcPts val="0"/>
              </a:spcBef>
              <a:spcAft>
                <a:spcPts val="0"/>
              </a:spcAft>
              <a:buClr>
                <a:srgbClr val="FFFFFF"/>
              </a:buClr>
              <a:buSzPct val="25000"/>
              <a:buFont typeface="Source Sans Pro"/>
              <a:buNone/>
            </a:pPr>
            <a:r>
              <a:rPr b="0" i="0" lang="en-US" sz="4230" u="none" cap="none" strike="noStrike">
                <a:solidFill>
                  <a:srgbClr val="FFFFFF"/>
                </a:solidFill>
                <a:latin typeface="Source Sans Pro"/>
                <a:ea typeface="Source Sans Pro"/>
                <a:cs typeface="Source Sans Pro"/>
                <a:sym typeface="Source Sans Pro"/>
              </a:rPr>
              <a:t>Take a cruise to the Bahamas</a:t>
            </a:r>
          </a:p>
          <a:p>
            <a:pPr indent="0" lvl="0" marL="0" marR="0" rtl="0" algn="l">
              <a:lnSpc>
                <a:spcPct val="150000"/>
              </a:lnSpc>
              <a:spcBef>
                <a:spcPts val="0"/>
              </a:spcBef>
              <a:spcAft>
                <a:spcPts val="0"/>
              </a:spcAft>
              <a:buClr>
                <a:srgbClr val="FFFFFF"/>
              </a:buClr>
              <a:buSzPct val="25000"/>
              <a:buFont typeface="Source Sans Pro"/>
              <a:buNone/>
            </a:pPr>
            <a:r>
              <a:rPr b="0" i="0" lang="en-US" sz="4230" u="none" cap="none" strike="noStrike">
                <a:solidFill>
                  <a:srgbClr val="FFFFFF"/>
                </a:solidFill>
                <a:latin typeface="Source Sans Pro"/>
                <a:ea typeface="Source Sans Pro"/>
                <a:cs typeface="Source Sans Pro"/>
                <a:sym typeface="Source Sans Pro"/>
              </a:rPr>
              <a:t>Attend 1 sports event of your choice</a:t>
            </a:r>
          </a:p>
          <a:p>
            <a:pPr indent="0" lvl="0" marL="0" marR="0" rtl="0" algn="l">
              <a:lnSpc>
                <a:spcPct val="150000"/>
              </a:lnSpc>
              <a:spcBef>
                <a:spcPts val="0"/>
              </a:spcBef>
              <a:buClr>
                <a:srgbClr val="FFFFFF"/>
              </a:buClr>
              <a:buSzPct val="25000"/>
              <a:buFont typeface="Source Sans Pro"/>
              <a:buNone/>
            </a:pPr>
            <a:r>
              <a:rPr b="0" i="0" lang="en-US" sz="4230" u="none" cap="none" strike="noStrike">
                <a:solidFill>
                  <a:srgbClr val="FFFFFF"/>
                </a:solidFill>
                <a:latin typeface="Source Sans Pro"/>
                <a:ea typeface="Source Sans Pro"/>
                <a:cs typeface="Source Sans Pro"/>
                <a:sym typeface="Source Sans Pro"/>
              </a:rPr>
              <a:t>Have a shopping spree in NYC</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1371600" y="685800"/>
            <a:ext cx="9601200" cy="1485900"/>
          </a:xfrm>
          <a:prstGeom prst="rect">
            <a:avLst/>
          </a:prstGeom>
          <a:noFill/>
          <a:ln>
            <a:noFill/>
          </a:ln>
        </p:spPr>
        <p:txBody>
          <a:bodyPr anchorCtr="0" anchor="t" bIns="45700" lIns="91425" rIns="91425" wrap="square" tIns="45700">
            <a:noAutofit/>
          </a:bodyPr>
          <a:lstStyle/>
          <a:p>
            <a:pPr indent="0" lvl="0" marL="0" marR="0" rtl="0" algn="ctr">
              <a:lnSpc>
                <a:spcPct val="89000"/>
              </a:lnSpc>
              <a:spcBef>
                <a:spcPts val="0"/>
              </a:spcBef>
              <a:buClr>
                <a:schemeClr val="dk2"/>
              </a:buClr>
              <a:buSzPct val="25000"/>
              <a:buFont typeface="Source Sans Pro"/>
              <a:buNone/>
            </a:pPr>
            <a:r>
              <a:rPr b="0" i="0" lang="en-US" sz="3959" u="none" cap="none" strike="noStrike">
                <a:solidFill>
                  <a:schemeClr val="dk2"/>
                </a:solidFill>
                <a:latin typeface="Source Sans Pro"/>
                <a:ea typeface="Source Sans Pro"/>
                <a:cs typeface="Source Sans Pro"/>
                <a:sym typeface="Source Sans Pro"/>
              </a:rPr>
              <a:t>And Once Again, </a:t>
            </a:r>
            <a:br>
              <a:rPr b="0" i="0" lang="en-US" sz="3959" u="none" cap="none" strike="noStrike">
                <a:solidFill>
                  <a:schemeClr val="dk2"/>
                </a:solidFill>
                <a:latin typeface="Source Sans Pro"/>
                <a:ea typeface="Source Sans Pro"/>
                <a:cs typeface="Source Sans Pro"/>
                <a:sym typeface="Source Sans Pro"/>
              </a:rPr>
            </a:br>
            <a:r>
              <a:rPr b="0" i="0" lang="en-US" sz="3959" u="none" cap="none" strike="noStrike">
                <a:solidFill>
                  <a:schemeClr val="dk2"/>
                </a:solidFill>
                <a:latin typeface="Source Sans Pro"/>
                <a:ea typeface="Source Sans Pro"/>
                <a:cs typeface="Source Sans Pro"/>
                <a:sym typeface="Source Sans Pro"/>
              </a:rPr>
              <a:t>Thank You, </a:t>
            </a:r>
            <a:br>
              <a:rPr b="0" i="0" lang="en-US" sz="3959" u="none" cap="none" strike="noStrike">
                <a:solidFill>
                  <a:schemeClr val="dk2"/>
                </a:solidFill>
                <a:latin typeface="Source Sans Pro"/>
                <a:ea typeface="Source Sans Pro"/>
                <a:cs typeface="Source Sans Pro"/>
                <a:sym typeface="Source Sans Pro"/>
              </a:rPr>
            </a:br>
          </a:p>
        </p:txBody>
      </p:sp>
      <p:pic>
        <p:nvPicPr>
          <p:cNvPr id="178" name="Shape 178"/>
          <p:cNvPicPr preferRelativeResize="0"/>
          <p:nvPr/>
        </p:nvPicPr>
        <p:blipFill rotWithShape="1">
          <a:blip r:embed="rId3">
            <a:alphaModFix/>
          </a:blip>
          <a:srcRect b="0" l="0" r="0" t="0"/>
          <a:stretch/>
        </p:blipFill>
        <p:spPr>
          <a:xfrm>
            <a:off x="4718840" y="3185873"/>
            <a:ext cx="2905943" cy="2895991"/>
          </a:xfrm>
          <a:prstGeom prst="rect">
            <a:avLst/>
          </a:prstGeom>
          <a:noFill/>
          <a:ln>
            <a:noFill/>
          </a:ln>
        </p:spPr>
      </p:pic>
      <p:pic>
        <p:nvPicPr>
          <p:cNvPr id="179" name="Shape 179"/>
          <p:cNvPicPr preferRelativeResize="0"/>
          <p:nvPr/>
        </p:nvPicPr>
        <p:blipFill rotWithShape="1">
          <a:blip r:embed="rId4">
            <a:alphaModFix/>
          </a:blip>
          <a:srcRect b="0" l="0" r="0" t="0"/>
          <a:stretch/>
        </p:blipFill>
        <p:spPr>
          <a:xfrm>
            <a:off x="4167187" y="1984563"/>
            <a:ext cx="4009524" cy="571500"/>
          </a:xfrm>
          <a:prstGeom prst="rect">
            <a:avLst/>
          </a:prstGeom>
          <a:noFill/>
          <a:ln>
            <a:noFill/>
          </a:ln>
        </p:spPr>
      </p:pic>
      <p:sp>
        <p:nvSpPr>
          <p:cNvPr id="180" name="Shape 180"/>
          <p:cNvSpPr txBox="1"/>
          <p:nvPr>
            <p:ph idx="1" type="body"/>
          </p:nvPr>
        </p:nvSpPr>
        <p:spPr>
          <a:xfrm>
            <a:off x="5096436" y="2270313"/>
            <a:ext cx="9601200" cy="3581400"/>
          </a:xfrm>
          <a:prstGeom prst="rect">
            <a:avLst/>
          </a:prstGeom>
          <a:noFill/>
          <a:ln>
            <a:noFill/>
          </a:ln>
        </p:spPr>
        <p:txBody>
          <a:bodyPr anchorCtr="0" anchor="t" bIns="45700" lIns="91425" rIns="91425" wrap="square" tIns="45700">
            <a:noAutofit/>
          </a:bodyPr>
          <a:lstStyle/>
          <a:p>
            <a:pPr indent="-384048" lvl="0" marL="384048" marR="0" rtl="0" algn="l">
              <a:lnSpc>
                <a:spcPct val="94000"/>
              </a:lnSpc>
              <a:spcBef>
                <a:spcPts val="0"/>
              </a:spcBef>
              <a:spcAft>
                <a:spcPts val="0"/>
              </a:spcAft>
              <a:buClr>
                <a:schemeClr val="dk2"/>
              </a:buClr>
              <a:buSzPct val="100000"/>
              <a:buFont typeface="Source Sans Pro"/>
              <a:buNone/>
            </a:pPr>
            <a:r>
              <a:t/>
            </a:r>
            <a:endParaRPr b="0" i="0" sz="2000" u="none" cap="none" strike="noStrike">
              <a:solidFill>
                <a:schemeClr val="dk2"/>
              </a:solidFill>
              <a:latin typeface="Source Sans Pro"/>
              <a:ea typeface="Source Sans Pro"/>
              <a:cs typeface="Source Sans Pro"/>
              <a:sym typeface="Source Sans Pro"/>
            </a:endParaRPr>
          </a:p>
          <a:p>
            <a:pPr indent="0" lvl="0" marL="0" marR="0" rtl="0" algn="l">
              <a:lnSpc>
                <a:spcPct val="94000"/>
              </a:lnSpc>
              <a:spcBef>
                <a:spcPts val="1200"/>
              </a:spcBef>
              <a:spcAft>
                <a:spcPts val="0"/>
              </a:spcAft>
              <a:buClr>
                <a:schemeClr val="dk2"/>
              </a:buClr>
              <a:buSzPct val="25000"/>
              <a:buFont typeface="Source Sans Pro"/>
              <a:buNone/>
            </a:pPr>
            <a:r>
              <a:rPr b="0" i="0" lang="en-US" sz="2000" u="none" cap="none" strike="noStrike">
                <a:solidFill>
                  <a:schemeClr val="dk2"/>
                </a:solidFill>
                <a:latin typeface="Source Sans Pro"/>
                <a:ea typeface="Source Sans Pro"/>
                <a:cs typeface="Source Sans Pro"/>
                <a:sym typeface="Source Sans Pro"/>
              </a:rPr>
              <a:t>From all of us at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1371600" y="685800"/>
            <a:ext cx="9601200" cy="1485900"/>
          </a:xfrm>
          <a:prstGeom prst="rect">
            <a:avLst/>
          </a:prstGeom>
          <a:noFill/>
          <a:ln>
            <a:noFill/>
          </a:ln>
        </p:spPr>
        <p:txBody>
          <a:bodyPr anchorCtr="0" anchor="t" bIns="45700" lIns="91425" rIns="91425" wrap="square" tIns="45700">
            <a:noAutofit/>
          </a:bodyPr>
          <a:lstStyle/>
          <a:p>
            <a:pPr indent="0" lvl="0" marL="0" marR="0" rtl="0" algn="l">
              <a:lnSpc>
                <a:spcPct val="89000"/>
              </a:lnSpc>
              <a:spcBef>
                <a:spcPts val="0"/>
              </a:spcBef>
              <a:buClr>
                <a:schemeClr val="dk2"/>
              </a:buClr>
              <a:buSzPct val="25000"/>
              <a:buFont typeface="Source Sans Pro"/>
              <a:buNone/>
            </a:pPr>
            <a:r>
              <a:t/>
            </a:r>
            <a:endParaRPr b="0" i="0" sz="4400" u="none" cap="none" strike="noStrike">
              <a:solidFill>
                <a:schemeClr val="dk2"/>
              </a:solidFill>
              <a:latin typeface="Source Sans Pro"/>
              <a:ea typeface="Source Sans Pro"/>
              <a:cs typeface="Source Sans Pro"/>
              <a:sym typeface="Source Sans Pro"/>
            </a:endParaRPr>
          </a:p>
        </p:txBody>
      </p:sp>
      <p:pic>
        <p:nvPicPr>
          <p:cNvPr id="105" name="Shape 105"/>
          <p:cNvPicPr preferRelativeResize="0"/>
          <p:nvPr>
            <p:ph idx="1" type="body"/>
          </p:nvPr>
        </p:nvPicPr>
        <p:blipFill rotWithShape="1">
          <a:blip r:embed="rId3">
            <a:alphaModFix/>
          </a:blip>
          <a:srcRect b="0" l="0" r="0" t="0"/>
          <a:stretch/>
        </p:blipFill>
        <p:spPr>
          <a:xfrm>
            <a:off x="1206597" y="685800"/>
            <a:ext cx="10430208" cy="3375884"/>
          </a:xfrm>
          <a:prstGeom prst="rect">
            <a:avLst/>
          </a:prstGeom>
          <a:noFill/>
          <a:ln>
            <a:noFill/>
          </a:ln>
        </p:spPr>
      </p:pic>
      <p:sp>
        <p:nvSpPr>
          <p:cNvPr id="106" name="Shape 106"/>
          <p:cNvSpPr txBox="1"/>
          <p:nvPr/>
        </p:nvSpPr>
        <p:spPr>
          <a:xfrm>
            <a:off x="8936635" y="4184724"/>
            <a:ext cx="2700170" cy="646331"/>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800" u="none" cap="none" strike="noStrike">
                <a:solidFill>
                  <a:schemeClr val="dk1"/>
                </a:solidFill>
                <a:latin typeface="Source Sans Pro"/>
                <a:ea typeface="Source Sans Pro"/>
                <a:cs typeface="Source Sans Pro"/>
                <a:sym typeface="Source Sans Pro"/>
              </a:rPr>
              <a:t>From the Dilbert Comic Strip, by Scott Adams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1371600" y="685800"/>
            <a:ext cx="9601200" cy="1485900"/>
          </a:xfrm>
          <a:prstGeom prst="rect">
            <a:avLst/>
          </a:prstGeom>
          <a:noFill/>
          <a:ln>
            <a:noFill/>
          </a:ln>
        </p:spPr>
        <p:txBody>
          <a:bodyPr anchorCtr="0" anchor="t" bIns="45700" lIns="91425" rIns="91425" wrap="square" tIns="45700">
            <a:noAutofit/>
          </a:bodyPr>
          <a:lstStyle/>
          <a:p>
            <a:pPr indent="0" lvl="0" marL="0" marR="0" rtl="0" algn="l">
              <a:lnSpc>
                <a:spcPct val="89000"/>
              </a:lnSpc>
              <a:spcBef>
                <a:spcPts val="0"/>
              </a:spcBef>
              <a:buClr>
                <a:schemeClr val="dk2"/>
              </a:buClr>
              <a:buSzPct val="25000"/>
              <a:buFont typeface="Source Sans Pro"/>
              <a:buNone/>
            </a:pPr>
            <a:r>
              <a:rPr b="0" i="0" lang="en-US" sz="4400" u="none" cap="none" strike="noStrike">
                <a:solidFill>
                  <a:schemeClr val="dk2"/>
                </a:solidFill>
                <a:latin typeface="Source Sans Pro"/>
                <a:ea typeface="Source Sans Pro"/>
                <a:cs typeface="Source Sans Pro"/>
                <a:sym typeface="Source Sans Pro"/>
              </a:rPr>
              <a:t>NNYLN’s Professional Development Grants are Invaluable</a:t>
            </a:r>
          </a:p>
        </p:txBody>
      </p:sp>
      <p:pic>
        <p:nvPicPr>
          <p:cNvPr id="112" name="Shape 112"/>
          <p:cNvPicPr preferRelativeResize="0"/>
          <p:nvPr>
            <p:ph idx="1" type="body"/>
          </p:nvPr>
        </p:nvPicPr>
        <p:blipFill rotWithShape="1">
          <a:blip r:embed="rId3">
            <a:alphaModFix/>
          </a:blip>
          <a:srcRect b="0" l="0" r="0" t="0"/>
          <a:stretch/>
        </p:blipFill>
        <p:spPr>
          <a:xfrm>
            <a:off x="3485455" y="2286000"/>
            <a:ext cx="5373490" cy="3581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1371600" y="685800"/>
            <a:ext cx="9601200" cy="1485900"/>
          </a:xfrm>
          <a:prstGeom prst="rect">
            <a:avLst/>
          </a:prstGeom>
          <a:noFill/>
          <a:ln>
            <a:noFill/>
          </a:ln>
        </p:spPr>
        <p:txBody>
          <a:bodyPr anchorCtr="0" anchor="t" bIns="45700" lIns="91425" rIns="91425" wrap="square" tIns="45700">
            <a:noAutofit/>
          </a:bodyPr>
          <a:lstStyle/>
          <a:p>
            <a:pPr indent="0" lvl="0" marL="0" marR="0" rtl="0" algn="l">
              <a:lnSpc>
                <a:spcPct val="89000"/>
              </a:lnSpc>
              <a:spcBef>
                <a:spcPts val="0"/>
              </a:spcBef>
              <a:buClr>
                <a:schemeClr val="dk2"/>
              </a:buClr>
              <a:buSzPct val="25000"/>
              <a:buFont typeface="Source Sans Pro"/>
              <a:buNone/>
            </a:pPr>
            <a:r>
              <a:rPr b="0" i="0" lang="en-US" sz="4400" u="none" cap="none" strike="noStrike">
                <a:solidFill>
                  <a:schemeClr val="dk2"/>
                </a:solidFill>
                <a:latin typeface="Source Sans Pro"/>
                <a:ea typeface="Source Sans Pro"/>
                <a:cs typeface="Source Sans Pro"/>
                <a:sym typeface="Source Sans Pro"/>
              </a:rPr>
              <a:t>Some of the Benefits</a:t>
            </a:r>
          </a:p>
        </p:txBody>
      </p:sp>
      <p:sp>
        <p:nvSpPr>
          <p:cNvPr id="118" name="Shape 118"/>
          <p:cNvSpPr txBox="1"/>
          <p:nvPr>
            <p:ph idx="1" type="body"/>
          </p:nvPr>
        </p:nvSpPr>
        <p:spPr>
          <a:xfrm>
            <a:off x="1371600" y="2286000"/>
            <a:ext cx="9601200" cy="3581400"/>
          </a:xfrm>
          <a:prstGeom prst="rect">
            <a:avLst/>
          </a:prstGeom>
          <a:noFill/>
          <a:ln>
            <a:noFill/>
          </a:ln>
        </p:spPr>
        <p:txBody>
          <a:bodyPr anchorCtr="0" anchor="t" bIns="45700" lIns="91425" rIns="91425" wrap="square" tIns="45700">
            <a:noAutofit/>
          </a:bodyPr>
          <a:lstStyle/>
          <a:p>
            <a:pPr indent="-384048" lvl="0" marL="384048" marR="0" rtl="0" algn="l">
              <a:lnSpc>
                <a:spcPct val="94000"/>
              </a:lnSpc>
              <a:spcBef>
                <a:spcPts val="0"/>
              </a:spcBef>
              <a:spcAft>
                <a:spcPts val="0"/>
              </a:spcAft>
              <a:buClr>
                <a:schemeClr val="dk2"/>
              </a:buClr>
              <a:buSzPct val="100000"/>
              <a:buFont typeface="Source Sans Pro"/>
              <a:buChar char="■"/>
            </a:pPr>
            <a:r>
              <a:rPr b="0" i="0" lang="en-US" sz="2000" u="none" cap="none" strike="noStrike">
                <a:solidFill>
                  <a:schemeClr val="dk2"/>
                </a:solidFill>
                <a:latin typeface="Source Sans Pro"/>
                <a:ea typeface="Source Sans Pro"/>
                <a:cs typeface="Source Sans Pro"/>
                <a:sym typeface="Source Sans Pro"/>
              </a:rPr>
              <a:t>Separating the hype from reality</a:t>
            </a:r>
          </a:p>
          <a:p>
            <a:pPr indent="-384048" lvl="0" marL="384048" marR="0" rtl="0" algn="l">
              <a:lnSpc>
                <a:spcPct val="94000"/>
              </a:lnSpc>
              <a:spcBef>
                <a:spcPts val="1200"/>
              </a:spcBef>
              <a:spcAft>
                <a:spcPts val="0"/>
              </a:spcAft>
              <a:buClr>
                <a:schemeClr val="dk2"/>
              </a:buClr>
              <a:buSzPct val="100000"/>
              <a:buFont typeface="Source Sans Pro"/>
              <a:buChar char="■"/>
            </a:pPr>
            <a:r>
              <a:rPr b="0" i="0" lang="en-US" sz="2000" u="none" cap="none" strike="noStrike">
                <a:solidFill>
                  <a:schemeClr val="dk2"/>
                </a:solidFill>
                <a:latin typeface="Source Sans Pro"/>
                <a:ea typeface="Source Sans Pro"/>
                <a:cs typeface="Source Sans Pro"/>
                <a:sym typeface="Source Sans Pro"/>
              </a:rPr>
              <a:t>Learning about what others are doing</a:t>
            </a:r>
          </a:p>
          <a:p>
            <a:pPr indent="-384048" lvl="0" marL="384048" marR="0" rtl="0" algn="l">
              <a:lnSpc>
                <a:spcPct val="94000"/>
              </a:lnSpc>
              <a:spcBef>
                <a:spcPts val="1200"/>
              </a:spcBef>
              <a:spcAft>
                <a:spcPts val="0"/>
              </a:spcAft>
              <a:buClr>
                <a:schemeClr val="dk2"/>
              </a:buClr>
              <a:buSzPct val="100000"/>
              <a:buFont typeface="Source Sans Pro"/>
              <a:buChar char="■"/>
            </a:pPr>
            <a:r>
              <a:rPr b="0" i="0" lang="en-US" sz="2000" u="none" cap="none" strike="noStrike">
                <a:solidFill>
                  <a:schemeClr val="dk2"/>
                </a:solidFill>
                <a:latin typeface="Source Sans Pro"/>
                <a:ea typeface="Source Sans Pro"/>
                <a:cs typeface="Source Sans Pro"/>
                <a:sym typeface="Source Sans Pro"/>
              </a:rPr>
              <a:t>Gaining some bargaining leverage</a:t>
            </a:r>
          </a:p>
          <a:p>
            <a:pPr indent="-384048" lvl="0" marL="384048" marR="0" rtl="0" algn="l">
              <a:lnSpc>
                <a:spcPct val="94000"/>
              </a:lnSpc>
              <a:spcBef>
                <a:spcPts val="1200"/>
              </a:spcBef>
              <a:spcAft>
                <a:spcPts val="0"/>
              </a:spcAft>
              <a:buClr>
                <a:schemeClr val="dk2"/>
              </a:buClr>
              <a:buSzPct val="100000"/>
              <a:buFont typeface="Source Sans Pro"/>
              <a:buChar char="■"/>
            </a:pPr>
            <a:r>
              <a:rPr b="0" i="0" lang="en-US" sz="2000" u="none" cap="none" strike="noStrike">
                <a:solidFill>
                  <a:schemeClr val="dk2"/>
                </a:solidFill>
                <a:latin typeface="Source Sans Pro"/>
                <a:ea typeface="Source Sans Pro"/>
                <a:cs typeface="Source Sans Pro"/>
                <a:sym typeface="Source Sans Pro"/>
              </a:rPr>
              <a:t>Getting energized</a:t>
            </a:r>
          </a:p>
        </p:txBody>
      </p:sp>
      <p:pic>
        <p:nvPicPr>
          <p:cNvPr id="119" name="Shape 119"/>
          <p:cNvPicPr preferRelativeResize="0"/>
          <p:nvPr/>
        </p:nvPicPr>
        <p:blipFill rotWithShape="1">
          <a:blip r:embed="rId3">
            <a:alphaModFix/>
          </a:blip>
          <a:srcRect b="0" l="0" r="0" t="0"/>
          <a:stretch/>
        </p:blipFill>
        <p:spPr>
          <a:xfrm>
            <a:off x="8210550" y="685800"/>
            <a:ext cx="2756956" cy="32494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1371600" y="685800"/>
            <a:ext cx="9601200" cy="820271"/>
          </a:xfrm>
          <a:prstGeom prst="rect">
            <a:avLst/>
          </a:prstGeom>
          <a:noFill/>
          <a:ln>
            <a:noFill/>
          </a:ln>
        </p:spPr>
        <p:txBody>
          <a:bodyPr anchorCtr="0" anchor="t" bIns="45700" lIns="91425" rIns="91425" wrap="square" tIns="45700">
            <a:noAutofit/>
          </a:bodyPr>
          <a:lstStyle/>
          <a:p>
            <a:pPr indent="0" lvl="0" marL="0" marR="0" rtl="0" algn="l">
              <a:lnSpc>
                <a:spcPct val="89000"/>
              </a:lnSpc>
              <a:spcBef>
                <a:spcPts val="0"/>
              </a:spcBef>
              <a:buClr>
                <a:schemeClr val="dk2"/>
              </a:buClr>
              <a:buSzPct val="25000"/>
              <a:buFont typeface="Source Sans Pro"/>
              <a:buNone/>
            </a:pPr>
            <a:r>
              <a:rPr b="0" i="0" lang="en-US" sz="3959" u="none" cap="none" strike="noStrike">
                <a:solidFill>
                  <a:schemeClr val="dk2"/>
                </a:solidFill>
                <a:latin typeface="Source Sans Pro"/>
                <a:ea typeface="Source Sans Pro"/>
                <a:cs typeface="Source Sans Pro"/>
                <a:sym typeface="Source Sans Pro"/>
              </a:rPr>
              <a:t>Salt Lake City </a:t>
            </a:r>
            <a:br>
              <a:rPr b="0" i="0" lang="en-US" sz="3959" u="none" cap="none" strike="noStrike">
                <a:solidFill>
                  <a:schemeClr val="dk2"/>
                </a:solidFill>
                <a:latin typeface="Source Sans Pro"/>
                <a:ea typeface="Source Sans Pro"/>
                <a:cs typeface="Source Sans Pro"/>
                <a:sym typeface="Source Sans Pro"/>
              </a:rPr>
            </a:br>
            <a:br>
              <a:rPr b="0" i="0" lang="en-US" sz="3959" u="none" cap="none" strike="noStrike">
                <a:solidFill>
                  <a:schemeClr val="dk2"/>
                </a:solidFill>
                <a:latin typeface="Source Sans Pro"/>
                <a:ea typeface="Source Sans Pro"/>
                <a:cs typeface="Source Sans Pro"/>
                <a:sym typeface="Source Sans Pro"/>
              </a:rPr>
            </a:br>
          </a:p>
        </p:txBody>
      </p:sp>
      <p:pic>
        <p:nvPicPr>
          <p:cNvPr id="125" name="Shape 125"/>
          <p:cNvPicPr preferRelativeResize="0"/>
          <p:nvPr>
            <p:ph idx="1" type="body"/>
          </p:nvPr>
        </p:nvPicPr>
        <p:blipFill rotWithShape="1">
          <a:blip r:embed="rId3">
            <a:alphaModFix/>
          </a:blip>
          <a:srcRect b="0" l="0" r="0" t="0"/>
          <a:stretch/>
        </p:blipFill>
        <p:spPr>
          <a:xfrm>
            <a:off x="2292218" y="4515858"/>
            <a:ext cx="7286625" cy="1466850"/>
          </a:xfrm>
          <a:prstGeom prst="rect">
            <a:avLst/>
          </a:prstGeom>
          <a:noFill/>
          <a:ln>
            <a:noFill/>
          </a:ln>
        </p:spPr>
      </p:pic>
      <p:sp>
        <p:nvSpPr>
          <p:cNvPr id="126" name="Shape 126"/>
          <p:cNvSpPr txBox="1"/>
          <p:nvPr/>
        </p:nvSpPr>
        <p:spPr>
          <a:xfrm>
            <a:off x="2292218" y="1807285"/>
            <a:ext cx="7286625" cy="1815882"/>
          </a:xfrm>
          <a:prstGeom prst="rect">
            <a:avLst/>
          </a:prstGeom>
          <a:noFill/>
          <a:ln>
            <a:noFill/>
          </a:ln>
        </p:spPr>
        <p:txBody>
          <a:bodyPr anchorCtr="0" anchor="t" bIns="45700" lIns="91425" rIns="91425" wrap="square" tIns="45700">
            <a:noAutofit/>
          </a:bodyPr>
          <a:lstStyle/>
          <a:p>
            <a:pPr indent="-285750" lvl="0" marL="285750" marR="0" rtl="0" algn="l">
              <a:spcBef>
                <a:spcPts val="0"/>
              </a:spcBef>
              <a:buClr>
                <a:schemeClr val="dk1"/>
              </a:buClr>
              <a:buSzPct val="100000"/>
              <a:buFont typeface="Arial"/>
              <a:buChar char="•"/>
            </a:pPr>
            <a:r>
              <a:rPr lang="en-US" sz="2800">
                <a:solidFill>
                  <a:schemeClr val="dk1"/>
                </a:solidFill>
                <a:latin typeface="Source Sans Pro"/>
                <a:ea typeface="Source Sans Pro"/>
                <a:cs typeface="Source Sans Pro"/>
                <a:sym typeface="Source Sans Pro"/>
              </a:rPr>
              <a:t>Home to the Family History Library of the Church of Latter Day Saints</a:t>
            </a:r>
          </a:p>
          <a:p>
            <a:pPr indent="-285750" lvl="0" marL="285750" marR="0" rtl="0" algn="l">
              <a:spcBef>
                <a:spcPts val="0"/>
              </a:spcBef>
              <a:buClr>
                <a:schemeClr val="dk1"/>
              </a:buClr>
              <a:buFont typeface="Arial"/>
              <a:buNone/>
            </a:pPr>
            <a:r>
              <a:t/>
            </a:r>
            <a:endParaRPr sz="2800">
              <a:solidFill>
                <a:schemeClr val="dk1"/>
              </a:solidFill>
              <a:latin typeface="Source Sans Pro"/>
              <a:ea typeface="Source Sans Pro"/>
              <a:cs typeface="Source Sans Pro"/>
              <a:sym typeface="Source Sans Pro"/>
            </a:endParaRPr>
          </a:p>
          <a:p>
            <a:pPr indent="-285750" lvl="0" marL="285750" marR="0" rtl="0" algn="l">
              <a:spcBef>
                <a:spcPts val="0"/>
              </a:spcBef>
              <a:buClr>
                <a:schemeClr val="dk1"/>
              </a:buClr>
              <a:buSzPct val="100000"/>
              <a:buFont typeface="Arial"/>
              <a:buChar char="•"/>
            </a:pPr>
            <a:r>
              <a:rPr lang="en-US" sz="2800">
                <a:solidFill>
                  <a:schemeClr val="dk1"/>
                </a:solidFill>
                <a:latin typeface="Source Sans Pro"/>
                <a:ea typeface="Source Sans Pro"/>
                <a:cs typeface="Source Sans Pro"/>
                <a:sym typeface="Source Sans Pro"/>
              </a:rPr>
              <a:t>And a beautiful public library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1371600" y="685800"/>
            <a:ext cx="9601200" cy="1485900"/>
          </a:xfrm>
          <a:prstGeom prst="rect">
            <a:avLst/>
          </a:prstGeom>
          <a:noFill/>
          <a:ln>
            <a:noFill/>
          </a:ln>
        </p:spPr>
        <p:txBody>
          <a:bodyPr anchorCtr="0" anchor="t" bIns="45700" lIns="91425" rIns="91425" wrap="square" tIns="45700">
            <a:noAutofit/>
          </a:bodyPr>
          <a:lstStyle/>
          <a:p>
            <a:pPr indent="0" lvl="0" marL="0" marR="0" rtl="0" algn="l">
              <a:lnSpc>
                <a:spcPct val="89000"/>
              </a:lnSpc>
              <a:spcBef>
                <a:spcPts val="0"/>
              </a:spcBef>
              <a:buClr>
                <a:schemeClr val="dk2"/>
              </a:buClr>
              <a:buSzPct val="25000"/>
              <a:buFont typeface="Source Sans Pro"/>
              <a:buNone/>
            </a:pPr>
            <a:r>
              <a:t/>
            </a:r>
            <a:endParaRPr b="0" i="0" sz="4400" u="none" cap="none" strike="noStrike">
              <a:solidFill>
                <a:schemeClr val="dk2"/>
              </a:solidFill>
              <a:latin typeface="Source Sans Pro"/>
              <a:ea typeface="Source Sans Pro"/>
              <a:cs typeface="Source Sans Pro"/>
              <a:sym typeface="Source Sans Pro"/>
            </a:endParaRPr>
          </a:p>
        </p:txBody>
      </p:sp>
      <p:pic>
        <p:nvPicPr>
          <p:cNvPr id="132" name="Shape 132"/>
          <p:cNvPicPr preferRelativeResize="0"/>
          <p:nvPr>
            <p:ph idx="1" type="body"/>
          </p:nvPr>
        </p:nvPicPr>
        <p:blipFill rotWithShape="1">
          <a:blip r:embed="rId3">
            <a:alphaModFix/>
          </a:blip>
          <a:srcRect b="0" l="0" r="0" t="0"/>
          <a:stretch/>
        </p:blipFill>
        <p:spPr>
          <a:xfrm>
            <a:off x="1371600" y="685800"/>
            <a:ext cx="6943725" cy="3333750"/>
          </a:xfrm>
          <a:prstGeom prst="rect">
            <a:avLst/>
          </a:prstGeom>
          <a:noFill/>
          <a:ln>
            <a:noFill/>
          </a:ln>
        </p:spPr>
      </p:pic>
      <p:pic>
        <p:nvPicPr>
          <p:cNvPr id="133" name="Shape 133"/>
          <p:cNvPicPr preferRelativeResize="0"/>
          <p:nvPr/>
        </p:nvPicPr>
        <p:blipFill rotWithShape="1">
          <a:blip r:embed="rId4">
            <a:alphaModFix/>
          </a:blip>
          <a:srcRect b="0" l="0" r="0" t="0"/>
          <a:stretch/>
        </p:blipFill>
        <p:spPr>
          <a:xfrm>
            <a:off x="4603377" y="3561678"/>
            <a:ext cx="6830568" cy="3048000"/>
          </a:xfrm>
          <a:prstGeom prst="rect">
            <a:avLst/>
          </a:prstGeom>
          <a:noFill/>
          <a:ln>
            <a:noFill/>
          </a:ln>
        </p:spPr>
      </p:pic>
      <p:sp>
        <p:nvSpPr>
          <p:cNvPr id="134" name="Shape 134"/>
          <p:cNvSpPr txBox="1"/>
          <p:nvPr/>
        </p:nvSpPr>
        <p:spPr>
          <a:xfrm>
            <a:off x="1371600" y="4160452"/>
            <a:ext cx="2996005" cy="2308324"/>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US" sz="1800">
                <a:solidFill>
                  <a:schemeClr val="dk1"/>
                </a:solidFill>
                <a:latin typeface="Source Sans Pro"/>
                <a:ea typeface="Source Sans Pro"/>
                <a:cs typeface="Source Sans Pro"/>
                <a:sym typeface="Source Sans Pro"/>
              </a:rPr>
              <a:t>The largest library of its kind in the world, the Family History Library has a new Discovery Center on the main floor, with interactive, engaging experiences designed for families and youth groups.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1371600" y="685800"/>
            <a:ext cx="9601200" cy="1485900"/>
          </a:xfrm>
          <a:prstGeom prst="rect">
            <a:avLst/>
          </a:prstGeom>
          <a:noFill/>
          <a:ln>
            <a:noFill/>
          </a:ln>
        </p:spPr>
        <p:txBody>
          <a:bodyPr anchorCtr="0" anchor="t" bIns="45700" lIns="91425" rIns="91425" wrap="square" tIns="45700">
            <a:noAutofit/>
          </a:bodyPr>
          <a:lstStyle/>
          <a:p>
            <a:pPr indent="0" lvl="0" marL="0" marR="0" rtl="0" algn="l">
              <a:lnSpc>
                <a:spcPct val="89000"/>
              </a:lnSpc>
              <a:spcBef>
                <a:spcPts val="0"/>
              </a:spcBef>
              <a:buClr>
                <a:schemeClr val="dk2"/>
              </a:buClr>
              <a:buSzPct val="25000"/>
              <a:buFont typeface="Source Sans Pro"/>
              <a:buNone/>
            </a:pPr>
            <a:r>
              <a:rPr b="0" i="0" lang="en-US" sz="4400" u="none" cap="none" strike="noStrike">
                <a:solidFill>
                  <a:schemeClr val="dk2"/>
                </a:solidFill>
                <a:latin typeface="Source Sans Pro"/>
                <a:ea typeface="Source Sans Pro"/>
                <a:cs typeface="Source Sans Pro"/>
                <a:sym typeface="Source Sans Pro"/>
              </a:rPr>
              <a:t>Salt Lake’s City Library</a:t>
            </a:r>
          </a:p>
        </p:txBody>
      </p:sp>
      <p:pic>
        <p:nvPicPr>
          <p:cNvPr id="140" name="Shape 140"/>
          <p:cNvPicPr preferRelativeResize="0"/>
          <p:nvPr>
            <p:ph idx="1" type="body"/>
          </p:nvPr>
        </p:nvPicPr>
        <p:blipFill rotWithShape="1">
          <a:blip r:embed="rId3">
            <a:alphaModFix/>
          </a:blip>
          <a:srcRect b="0" l="0" r="0" t="0"/>
          <a:stretch/>
        </p:blipFill>
        <p:spPr>
          <a:xfrm>
            <a:off x="5998484" y="1586752"/>
            <a:ext cx="5231402" cy="3581400"/>
          </a:xfrm>
          <a:prstGeom prst="rect">
            <a:avLst/>
          </a:prstGeom>
          <a:noFill/>
          <a:ln>
            <a:noFill/>
          </a:ln>
        </p:spPr>
      </p:pic>
      <p:sp>
        <p:nvSpPr>
          <p:cNvPr id="141" name="Shape 141"/>
          <p:cNvSpPr txBox="1"/>
          <p:nvPr/>
        </p:nvSpPr>
        <p:spPr>
          <a:xfrm>
            <a:off x="1371600" y="1586752"/>
            <a:ext cx="4369798" cy="3970318"/>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US" sz="1800">
                <a:solidFill>
                  <a:schemeClr val="dk1"/>
                </a:solidFill>
                <a:latin typeface="Source Sans Pro"/>
                <a:ea typeface="Source Sans Pro"/>
                <a:cs typeface="Source Sans Pro"/>
                <a:sym typeface="Source Sans Pro"/>
              </a:rPr>
              <a:t>…was designed by internationally-acclaimed architect Moshe Safdie and</a:t>
            </a:r>
            <a:r>
              <a:rPr i="1" lang="en-US" sz="1800">
                <a:solidFill>
                  <a:schemeClr val="dk1"/>
                </a:solidFill>
                <a:latin typeface="Source Sans Pro"/>
                <a:ea typeface="Source Sans Pro"/>
                <a:cs typeface="Source Sans Pro"/>
                <a:sym typeface="Source Sans Pro"/>
              </a:rPr>
              <a:t> </a:t>
            </a:r>
            <a:r>
              <a:rPr lang="en-US" sz="1800">
                <a:solidFill>
                  <a:schemeClr val="dk1"/>
                </a:solidFill>
                <a:latin typeface="Source Sans Pro"/>
                <a:ea typeface="Source Sans Pro"/>
                <a:cs typeface="Source Sans Pro"/>
                <a:sym typeface="Source Sans Pro"/>
              </a:rPr>
              <a:t>opened in February 2003. It has a six-story curving, walkable wall and a public plaza, with shops and services at ground level. A plaza offers views of the city and mountains, and there’s a roof-top garden and beehive, accessible by walking the crescent wall or the elevators. </a:t>
            </a:r>
          </a:p>
          <a:p>
            <a:pPr indent="0" lvl="0" marL="0" marR="0" rtl="0" algn="l">
              <a:spcBef>
                <a:spcPts val="0"/>
              </a:spcBef>
              <a:buNone/>
            </a:pPr>
            <a:r>
              <a:t/>
            </a:r>
            <a:endParaRPr sz="1800">
              <a:solidFill>
                <a:schemeClr val="dk1"/>
              </a:solidFill>
              <a:latin typeface="Source Sans Pro"/>
              <a:ea typeface="Source Sans Pro"/>
              <a:cs typeface="Source Sans Pro"/>
              <a:sym typeface="Source Sans Pro"/>
            </a:endParaRPr>
          </a:p>
          <a:p>
            <a:pPr indent="0" lvl="0" marL="0" marR="0" rtl="0" algn="l">
              <a:spcBef>
                <a:spcPts val="0"/>
              </a:spcBef>
              <a:buSzPct val="25000"/>
              <a:buNone/>
            </a:pPr>
            <a:r>
              <a:rPr lang="en-US" sz="1800">
                <a:solidFill>
                  <a:schemeClr val="dk1"/>
                </a:solidFill>
                <a:latin typeface="Source Sans Pro"/>
                <a:ea typeface="Source Sans Pro"/>
                <a:cs typeface="Source Sans Pro"/>
                <a:sym typeface="Source Sans Pro"/>
              </a:rPr>
              <a:t>When a group of us walked up the long wall to the garden, a model and a wedding party were being photographed against the beautiful background.</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1371600" y="685800"/>
            <a:ext cx="9601200" cy="1485900"/>
          </a:xfrm>
          <a:prstGeom prst="rect">
            <a:avLst/>
          </a:prstGeom>
          <a:noFill/>
          <a:ln>
            <a:noFill/>
          </a:ln>
        </p:spPr>
        <p:txBody>
          <a:bodyPr anchorCtr="0" anchor="t" bIns="45700" lIns="91425" rIns="91425" wrap="square" tIns="45700">
            <a:noAutofit/>
          </a:bodyPr>
          <a:lstStyle/>
          <a:p>
            <a:pPr indent="0" lvl="0" marL="0" marR="0" rtl="0" algn="l">
              <a:lnSpc>
                <a:spcPct val="89000"/>
              </a:lnSpc>
              <a:spcBef>
                <a:spcPts val="0"/>
              </a:spcBef>
              <a:buClr>
                <a:schemeClr val="dk2"/>
              </a:buClr>
              <a:buSzPct val="25000"/>
              <a:buFont typeface="Source Sans Pro"/>
              <a:buNone/>
            </a:pPr>
            <a:r>
              <a:rPr b="0" i="0" lang="en-US" sz="4400" u="none" cap="none" strike="noStrike">
                <a:solidFill>
                  <a:schemeClr val="dk2"/>
                </a:solidFill>
                <a:latin typeface="Source Sans Pro"/>
                <a:ea typeface="Source Sans Pro"/>
                <a:cs typeface="Source Sans Pro"/>
                <a:sym typeface="Source Sans Pro"/>
              </a:rPr>
              <a:t>Official Conference Theme	</a:t>
            </a:r>
          </a:p>
        </p:txBody>
      </p:sp>
      <p:sp>
        <p:nvSpPr>
          <p:cNvPr id="147" name="Shape 147"/>
          <p:cNvSpPr txBox="1"/>
          <p:nvPr>
            <p:ph idx="1" type="body"/>
          </p:nvPr>
        </p:nvSpPr>
        <p:spPr>
          <a:xfrm>
            <a:off x="1371600" y="2286000"/>
            <a:ext cx="9601200" cy="3581400"/>
          </a:xfrm>
          <a:prstGeom prst="rect">
            <a:avLst/>
          </a:prstGeom>
          <a:noFill/>
          <a:ln>
            <a:noFill/>
          </a:ln>
        </p:spPr>
        <p:txBody>
          <a:bodyPr anchorCtr="0" anchor="t" bIns="45700" lIns="91425" rIns="91425" wrap="square" tIns="45700">
            <a:noAutofit/>
          </a:bodyPr>
          <a:lstStyle/>
          <a:p>
            <a:pPr indent="-384048" lvl="0" marL="384048" marR="0" rtl="0" algn="l">
              <a:lnSpc>
                <a:spcPct val="94000"/>
              </a:lnSpc>
              <a:spcBef>
                <a:spcPts val="0"/>
              </a:spcBef>
              <a:spcAft>
                <a:spcPts val="0"/>
              </a:spcAft>
              <a:buClr>
                <a:schemeClr val="dk2"/>
              </a:buClr>
              <a:buSzPct val="100000"/>
              <a:buFont typeface="Source Sans Pro"/>
              <a:buNone/>
            </a:pPr>
            <a:r>
              <a:t/>
            </a:r>
            <a:endParaRPr b="0" i="0" sz="2000" u="none" cap="none" strike="noStrike">
              <a:solidFill>
                <a:schemeClr val="dk2"/>
              </a:solidFill>
              <a:latin typeface="Source Sans Pro"/>
              <a:ea typeface="Source Sans Pro"/>
              <a:cs typeface="Source Sans Pro"/>
              <a:sym typeface="Source Sans Pro"/>
            </a:endParaRPr>
          </a:p>
        </p:txBody>
      </p:sp>
      <p:pic>
        <p:nvPicPr>
          <p:cNvPr id="148" name="Shape 148"/>
          <p:cNvPicPr preferRelativeResize="0"/>
          <p:nvPr/>
        </p:nvPicPr>
        <p:blipFill rotWithShape="1">
          <a:blip r:embed="rId3">
            <a:alphaModFix/>
          </a:blip>
          <a:srcRect b="0" l="0" r="0" t="0"/>
          <a:stretch/>
        </p:blipFill>
        <p:spPr>
          <a:xfrm>
            <a:off x="2220053" y="2057400"/>
            <a:ext cx="7016912" cy="38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1371600" y="685800"/>
            <a:ext cx="9601200" cy="1485900"/>
          </a:xfrm>
          <a:prstGeom prst="rect">
            <a:avLst/>
          </a:prstGeom>
          <a:noFill/>
          <a:ln>
            <a:noFill/>
          </a:ln>
        </p:spPr>
        <p:txBody>
          <a:bodyPr anchorCtr="0" anchor="t" bIns="45700" lIns="91425" rIns="91425" wrap="square" tIns="45700">
            <a:noAutofit/>
          </a:bodyPr>
          <a:lstStyle/>
          <a:p>
            <a:pPr indent="0" lvl="0" marL="0" marR="0" rtl="0" algn="l">
              <a:lnSpc>
                <a:spcPct val="89000"/>
              </a:lnSpc>
              <a:spcBef>
                <a:spcPts val="0"/>
              </a:spcBef>
              <a:buClr>
                <a:schemeClr val="dk2"/>
              </a:buClr>
              <a:buSzPct val="25000"/>
              <a:buFont typeface="Source Sans Pro"/>
              <a:buNone/>
            </a:pPr>
            <a:r>
              <a:rPr b="0" i="0" lang="en-US" sz="4400" u="none" cap="none" strike="noStrike">
                <a:solidFill>
                  <a:schemeClr val="dk2"/>
                </a:solidFill>
                <a:latin typeface="Source Sans Pro"/>
                <a:ea typeface="Source Sans Pro"/>
                <a:cs typeface="Source Sans Pro"/>
                <a:sym typeface="Source Sans Pro"/>
              </a:rPr>
              <a:t>Unofficial Conference Theme:</a:t>
            </a:r>
          </a:p>
        </p:txBody>
      </p:sp>
      <p:sp>
        <p:nvSpPr>
          <p:cNvPr id="154" name="Shape 154"/>
          <p:cNvSpPr txBox="1"/>
          <p:nvPr>
            <p:ph idx="1" type="body"/>
          </p:nvPr>
        </p:nvSpPr>
        <p:spPr>
          <a:xfrm>
            <a:off x="1371600" y="2286000"/>
            <a:ext cx="9601200" cy="3581400"/>
          </a:xfrm>
          <a:prstGeom prst="rect">
            <a:avLst/>
          </a:prstGeom>
          <a:noFill/>
          <a:ln>
            <a:noFill/>
          </a:ln>
        </p:spPr>
        <p:txBody>
          <a:bodyPr anchorCtr="0" anchor="t" bIns="45700" lIns="91425" rIns="91425" wrap="square" tIns="45700">
            <a:noAutofit/>
          </a:bodyPr>
          <a:lstStyle/>
          <a:p>
            <a:pPr indent="-384048" lvl="0" marL="384048" marR="0" rtl="0" algn="l">
              <a:lnSpc>
                <a:spcPct val="94000"/>
              </a:lnSpc>
              <a:spcBef>
                <a:spcPts val="0"/>
              </a:spcBef>
              <a:spcAft>
                <a:spcPts val="0"/>
              </a:spcAft>
              <a:buClr>
                <a:schemeClr val="dk2"/>
              </a:buClr>
              <a:buSzPct val="100000"/>
              <a:buFont typeface="Source Sans Pro"/>
              <a:buNone/>
            </a:pPr>
            <a:r>
              <a:t/>
            </a:r>
            <a:endParaRPr b="0" i="0" sz="2000" u="none" cap="none" strike="noStrike">
              <a:solidFill>
                <a:schemeClr val="dk2"/>
              </a:solidFill>
              <a:latin typeface="Source Sans Pro"/>
              <a:ea typeface="Source Sans Pro"/>
              <a:cs typeface="Source Sans Pro"/>
              <a:sym typeface="Source Sans Pro"/>
            </a:endParaRPr>
          </a:p>
        </p:txBody>
      </p:sp>
      <p:sp>
        <p:nvSpPr>
          <p:cNvPr id="155" name="Shape 155"/>
          <p:cNvSpPr/>
          <p:nvPr/>
        </p:nvSpPr>
        <p:spPr>
          <a:xfrm>
            <a:off x="2010362" y="2967335"/>
            <a:ext cx="8171276" cy="92333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b="1" lang="en-US" sz="5400" cap="none">
                <a:solidFill>
                  <a:schemeClr val="accent5"/>
                </a:solidFill>
                <a:latin typeface="Source Sans Pro"/>
                <a:ea typeface="Source Sans Pro"/>
                <a:cs typeface="Source Sans Pro"/>
                <a:sym typeface="Source Sans Pro"/>
              </a:rPr>
              <a:t>SIRSIDYNIX, Please FOCUS!</a:t>
            </a:r>
          </a:p>
        </p:txBody>
      </p:sp>
    </p:spTree>
  </p:cSld>
  <p:clrMapOvr>
    <a:masterClrMapping/>
  </p:clrMapOvr>
</p:sld>
</file>

<file path=ppt/theme/theme1.xml><?xml version="1.0" encoding="utf-8"?>
<a:theme xmlns:a="http://schemas.openxmlformats.org/drawingml/2006/main" xmlns:r="http://schemas.openxmlformats.org/officeDocument/2006/relationships"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